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9C7DF-DD43-4A19-9689-FD064EF2B670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D38461-604A-4C07-B938-21B635ADAFF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8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ANNOTATION:</a:t>
            </a:r>
            <a:r>
              <a:rPr lang="en-US" dirty="0" smtClean="0">
                <a:latin typeface="LilyUPC" panose="020B0604020202020204" pitchFamily="34" charset="-34"/>
                <a:cs typeface="LilyUPC" panose="020B0604020202020204" pitchFamily="34" charset="-34"/>
              </a:rPr>
              <a:t/>
            </a:r>
            <a:br>
              <a:rPr lang="en-US" dirty="0" smtClean="0"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en-US" dirty="0" smtClean="0">
                <a:latin typeface="LilyUPC" panose="020B0604020202020204" pitchFamily="34" charset="-34"/>
                <a:cs typeface="LilyUPC" panose="020B0604020202020204" pitchFamily="34" charset="-34"/>
              </a:rPr>
              <a:t>How  to have a conversation with the text</a:t>
            </a:r>
            <a:r>
              <a:rPr lang="en-US" dirty="0" smtClean="0">
                <a:latin typeface="Love Letters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96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Why annotate?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924800" cy="426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Marking a passage as you read helps you become an </a:t>
            </a:r>
            <a:r>
              <a:rPr lang="en-US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ACTIVE</a:t>
            </a:r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reader – it keeps you </a:t>
            </a:r>
            <a:r>
              <a:rPr lang="en-US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AWAKE</a:t>
            </a:r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.  It helps you </a:t>
            </a:r>
            <a:r>
              <a:rPr lang="en-US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REMEMBER </a:t>
            </a:r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the conversation you had with the text.</a:t>
            </a:r>
          </a:p>
          <a:p>
            <a:pPr eaLnBrk="1" hangingPunct="1"/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It also helps you study, it helps you think of questions to ask in class, and it helps you UNDERSTAND what you are reading.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“annotate” mean?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609600"/>
          </a:xfrm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Annotation is a method of writing down your ideas of a text: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" y="2971800"/>
            <a:ext cx="3352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To trace your reading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(setting purpose, asking questions, connecting, summarizing, inferring)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191000" y="2895600"/>
            <a:ext cx="464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To develop your understanding of </a:t>
            </a:r>
            <a:r>
              <a:rPr lang="en-US" sz="3200" dirty="0" smtClean="0">
                <a:solidFill>
                  <a:srgbClr val="00B050"/>
                </a:solidFill>
              </a:rPr>
              <a:t>literary/ historical </a:t>
            </a:r>
            <a:r>
              <a:rPr lang="en-US" sz="3200" dirty="0">
                <a:solidFill>
                  <a:srgbClr val="00B050"/>
                </a:solidFill>
              </a:rPr>
              <a:t>analysis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(plot, figurative, </a:t>
            </a:r>
            <a:r>
              <a:rPr lang="en-US" sz="3200" dirty="0" smtClean="0">
                <a:solidFill>
                  <a:srgbClr val="00B050"/>
                </a:solidFill>
              </a:rPr>
              <a:t>thematic, events, places) 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743200" y="23622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62600" y="2362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381000"/>
            <a:ext cx="7620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/>
              <a:t>Good annotations will have a balance of written ideas of </a:t>
            </a:r>
          </a:p>
          <a:p>
            <a:pPr algn="ctr"/>
            <a:endParaRPr lang="en-US" sz="4000"/>
          </a:p>
          <a:p>
            <a:pPr algn="ctr"/>
            <a:r>
              <a:rPr lang="en-US" sz="4000">
                <a:solidFill>
                  <a:srgbClr val="7030A0"/>
                </a:solidFill>
              </a:rPr>
              <a:t>Your own thoughts, connections and ideas</a:t>
            </a:r>
          </a:p>
          <a:p>
            <a:pPr algn="ctr"/>
            <a:endParaRPr lang="en-US" sz="4000"/>
          </a:p>
          <a:p>
            <a:pPr algn="ctr"/>
            <a:r>
              <a:rPr lang="en-US" sz="4000" b="1"/>
              <a:t>With</a:t>
            </a:r>
          </a:p>
          <a:p>
            <a:pPr algn="ctr"/>
            <a:endParaRPr lang="en-US" sz="4000" b="1"/>
          </a:p>
          <a:p>
            <a:pPr algn="ctr"/>
            <a:r>
              <a:rPr lang="en-US" sz="4000">
                <a:solidFill>
                  <a:srgbClr val="008000"/>
                </a:solidFill>
              </a:rPr>
              <a:t>Your understanding of the author’s ideas and intentions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533400" y="3048000"/>
            <a:ext cx="7772400" cy="1470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8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So…What does </a:t>
            </a:r>
            <a:r>
              <a:rPr lang="en-US" sz="8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annotation</a:t>
            </a:r>
            <a:r>
              <a:rPr lang="en-US" sz="8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8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look like</a:t>
            </a:r>
            <a:r>
              <a:rPr lang="en-US" sz="8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3" descr="annotatio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412750"/>
            <a:ext cx="6907212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3" descr="annotat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94613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1219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8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How Do I Annotate?</a:t>
            </a:r>
            <a:br>
              <a:rPr lang="en-US" sz="8800" dirty="0" smtClean="0"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en-US" sz="8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What do I write?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" y="6263"/>
            <a:ext cx="9144000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Some ideas &amp; suggestions: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1755" y="838200"/>
            <a:ext cx="750935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Question marks, exclamation points, </a:t>
            </a:r>
            <a:r>
              <a:rPr lang="en-US" sz="3200" dirty="0" err="1">
                <a:latin typeface="LilyUPC" panose="020B0604020202020204" pitchFamily="34" charset="-34"/>
                <a:cs typeface="LilyUPC" panose="020B0604020202020204" pitchFamily="34" charset="-34"/>
              </a:rPr>
              <a:t>smilies</a:t>
            </a: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, other </a:t>
            </a:r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emoticons</a:t>
            </a:r>
            <a:endParaRPr lang="en-US" sz="3200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Underline or highlight key words/phrases, draw arrows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Summarize in margins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Bracket important selections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Cross-reference to other parts of text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Comments – agree or disagree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Personal connections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29200" y="3072348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Random associations </a:t>
            </a:r>
            <a:endParaRPr lang="en-US" sz="3200" dirty="0" smtClean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	</a:t>
            </a:r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(</a:t>
            </a: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this reminds me of)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Circle/underline figurative devices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 Underline dates and important </a:t>
            </a:r>
            <a:r>
              <a:rPr lang="en-US" sz="32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	people </a:t>
            </a:r>
            <a:r>
              <a:rPr lang="en-US" sz="3200" dirty="0">
                <a:latin typeface="LilyUPC" panose="020B0604020202020204" pitchFamily="34" charset="-34"/>
                <a:cs typeface="LilyUPC" panose="020B0604020202020204" pitchFamily="34" charset="-34"/>
              </a:rPr>
              <a:t>and places</a:t>
            </a:r>
            <a:endParaRPr lang="en-US" sz="32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201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ANNOTATION: How  to have a conversation with the text.</vt:lpstr>
      <vt:lpstr>Why annotate?</vt:lpstr>
      <vt:lpstr>What does “annotate” mean?</vt:lpstr>
      <vt:lpstr>PowerPoint Presentation</vt:lpstr>
      <vt:lpstr>So…What does annotation look like?</vt:lpstr>
      <vt:lpstr>PowerPoint Presentation</vt:lpstr>
      <vt:lpstr>PowerPoint Presentation</vt:lpstr>
      <vt:lpstr>How Do I Annotate? What do I write?</vt:lpstr>
      <vt:lpstr>Some ideas &amp; suggestions: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ANNOTATION: How  to have a conversation with the text.</dc:title>
  <dc:creator>siegels</dc:creator>
  <cp:lastModifiedBy>Watson, Jimmi L</cp:lastModifiedBy>
  <cp:revision>4</cp:revision>
  <dcterms:created xsi:type="dcterms:W3CDTF">2013-09-16T23:11:41Z</dcterms:created>
  <dcterms:modified xsi:type="dcterms:W3CDTF">2015-08-20T13:20:04Z</dcterms:modified>
</cp:coreProperties>
</file>