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sldIdLst>
    <p:sldId id="256" r:id="rId2"/>
    <p:sldId id="257" r:id="rId3"/>
    <p:sldId id="258" r:id="rId4"/>
    <p:sldId id="262" r:id="rId5"/>
    <p:sldId id="263" r:id="rId6"/>
    <p:sldId id="265" r:id="rId7"/>
    <p:sldId id="266" r:id="rId8"/>
    <p:sldId id="269" r:id="rId9"/>
    <p:sldId id="268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9C9DE0F-97FA-4549-BA02-2CDE240E74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2920-184D-4FFE-A0AD-3F41809D6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810D-B4EE-4DEF-9E27-175E2C8AA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DF2A2AD-6719-40D4-9064-C7DD659B4D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0F70-A33B-482A-94AC-AEE699D9E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0203564-26C8-492C-ACF0-DF74CD891FC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C3AD8F-B2D0-45B5-9444-D51EB6FA1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1865998-915E-41D1-97EA-0C9ED40BA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77B9-7C7D-4C7C-9B06-CEB2A15B4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0338857-B979-4AD5-9F6C-F91DD25ED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24CB278-C01A-4AC9-A54E-815B17556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CD9C4E4-3C8F-468A-949D-2EE06A84EF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1BD71F9-C753-416A-B87A-439A00D02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295400" y="23446"/>
            <a:ext cx="10210800" cy="3719512"/>
          </a:xfrm>
        </p:spPr>
        <p:txBody>
          <a:bodyPr>
            <a:noAutofit/>
          </a:bodyPr>
          <a:lstStyle/>
          <a:p>
            <a:r>
              <a:rPr lang="en-US" sz="13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Character Types</a:t>
            </a:r>
          </a:p>
        </p:txBody>
      </p:sp>
      <p:pic>
        <p:nvPicPr>
          <p:cNvPr id="8195" name="Picture 3" descr="C:\Documents and Settings\jimmi.watson\Local Settings\Temporary Internet Files\Content.IE5\KI55KMBS\MC90007871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76401"/>
            <a:ext cx="4165684" cy="5175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Character Types</a:t>
            </a:r>
            <a:endParaRPr lang="en-US" sz="72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600201"/>
            <a:ext cx="8839200" cy="1295399"/>
          </a:xfrm>
        </p:spPr>
        <p:txBody>
          <a:bodyPr>
            <a:normAutofit fontScale="92500" lnSpcReduction="20000"/>
          </a:bodyPr>
          <a:lstStyle/>
          <a:p>
            <a:r>
              <a:rPr lang="en-US" sz="4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There are six different types of Characters</a:t>
            </a:r>
          </a:p>
          <a:p>
            <a:pPr marL="137160" indent="0">
              <a:buNone/>
            </a:pPr>
            <a:endParaRPr lang="en-US" sz="32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-38100" y="3162301"/>
            <a:ext cx="3543300" cy="1638300"/>
          </a:xfrm>
        </p:spPr>
        <p:txBody>
          <a:bodyPr>
            <a:normAutofit fontScale="92500" lnSpcReduction="20000"/>
          </a:bodyPr>
          <a:lstStyle/>
          <a:p>
            <a:pPr lvl="0">
              <a:buClr>
                <a:prstClr val="white">
                  <a:shade val="95000"/>
                </a:prstClr>
              </a:buClr>
            </a:pPr>
            <a:r>
              <a:rPr lang="en-US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Static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en-US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Dynamic</a:t>
            </a:r>
          </a:p>
          <a:p>
            <a:pPr marL="137160" lvl="0">
              <a:buClr>
                <a:prstClr val="white">
                  <a:shade val="95000"/>
                </a:prstClr>
              </a:buClr>
              <a:buSzPct val="65000"/>
            </a:pPr>
            <a:endParaRPr lang="en-US" sz="48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0">
              <a:buClr>
                <a:prstClr val="white">
                  <a:shade val="95000"/>
                </a:prstClr>
              </a:buClr>
            </a:pPr>
            <a:endParaRPr lang="en-US" sz="4800" b="1" dirty="0">
              <a:solidFill>
                <a:prstClr val="white"/>
              </a:solidFill>
            </a:endParaRPr>
          </a:p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638800" y="2895600"/>
            <a:ext cx="3235036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8056" lvl="0" indent="-384048" eaLnBrk="1" fontAlgn="auto" hangingPunct="1">
              <a:spcBef>
                <a:spcPct val="20000"/>
              </a:spcBef>
              <a:spcAft>
                <a:spcPts val="0"/>
              </a:spcAft>
              <a:buClr>
                <a:prstClr val="white">
                  <a:shade val="95000"/>
                </a:prstClr>
              </a:buClr>
              <a:buSzPct val="80000"/>
              <a:buFont typeface="Wingdings 2"/>
              <a:buChar char=""/>
            </a:pPr>
            <a:r>
              <a:rPr lang="en-US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entury Gothic"/>
              </a:rPr>
              <a:t>Round</a:t>
            </a:r>
          </a:p>
          <a:p>
            <a:pPr marL="448056" lvl="0" indent="-384048" eaLnBrk="1" fontAlgn="auto" hangingPunct="1">
              <a:spcBef>
                <a:spcPct val="20000"/>
              </a:spcBef>
              <a:spcAft>
                <a:spcPts val="0"/>
              </a:spcAft>
              <a:buClr>
                <a:prstClr val="white">
                  <a:shade val="95000"/>
                </a:prstClr>
              </a:buClr>
              <a:buSzPct val="80000"/>
              <a:buFont typeface="Wingdings 2"/>
              <a:buChar char=""/>
            </a:pPr>
            <a:r>
              <a:rPr lang="en-US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entury Gothic"/>
              </a:rPr>
              <a:t>Flat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57400" y="4821382"/>
            <a:ext cx="4572000" cy="171739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lvl="0" indent="-384048" eaLnBrk="1" fontAlgn="auto" hangingPunct="1">
              <a:spcBef>
                <a:spcPct val="20000"/>
              </a:spcBef>
              <a:spcAft>
                <a:spcPts val="0"/>
              </a:spcAft>
              <a:buClr>
                <a:prstClr val="white">
                  <a:shade val="95000"/>
                </a:prstClr>
              </a:buClr>
              <a:buSzPct val="80000"/>
              <a:buFont typeface="Wingdings 2"/>
              <a:buChar char=""/>
            </a:pPr>
            <a:r>
              <a:rPr lang="en-US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entury Gothic" pitchFamily="34" charset="0"/>
              </a:rPr>
              <a:t>Protagonist</a:t>
            </a:r>
          </a:p>
          <a:p>
            <a:pPr marL="448056" lvl="0" indent="-384048" eaLnBrk="1" fontAlgn="auto" hangingPunct="1">
              <a:spcBef>
                <a:spcPct val="20000"/>
              </a:spcBef>
              <a:spcAft>
                <a:spcPts val="0"/>
              </a:spcAft>
              <a:buClr>
                <a:prstClr val="white">
                  <a:shade val="95000"/>
                </a:prstClr>
              </a:buClr>
              <a:buSzPct val="80000"/>
              <a:buFont typeface="Wingdings 2"/>
              <a:buChar char=""/>
            </a:pPr>
            <a:r>
              <a:rPr lang="en-US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entury Gothic"/>
              </a:rPr>
              <a:t>Antagonist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" y="20320"/>
            <a:ext cx="9108440" cy="847725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Protagonist/Antagonist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-6927" y="1219200"/>
            <a:ext cx="8991600" cy="482504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4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Protagonist: The good guy, the hero. </a:t>
            </a:r>
          </a:p>
          <a:p>
            <a:pPr lvl="1">
              <a:lnSpc>
                <a:spcPct val="90000"/>
              </a:lnSpc>
            </a:pPr>
            <a:r>
              <a:rPr lang="en-US" sz="4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</a:t>
            </a:r>
            <a:r>
              <a:rPr lang="en-US" sz="4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prefix </a:t>
            </a:r>
            <a:r>
              <a:rPr lang="en-US" sz="4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Pro means good, or positive</a:t>
            </a:r>
          </a:p>
          <a:p>
            <a:pPr>
              <a:lnSpc>
                <a:spcPct val="90000"/>
              </a:lnSpc>
            </a:pPr>
            <a:r>
              <a:rPr lang="en-US" sz="4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r>
              <a:rPr lang="en-US" sz="4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ntagonist : The bad guy, the </a:t>
            </a:r>
            <a:r>
              <a:rPr lang="en-US" sz="4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villain. </a:t>
            </a:r>
            <a:endParaRPr lang="en-US" sz="44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1">
              <a:lnSpc>
                <a:spcPct val="90000"/>
              </a:lnSpc>
            </a:pPr>
            <a:r>
              <a:rPr lang="en-US" sz="4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</a:t>
            </a:r>
            <a:r>
              <a:rPr lang="en-US" sz="4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he </a:t>
            </a:r>
            <a:r>
              <a:rPr lang="en-US" sz="4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prefix </a:t>
            </a:r>
            <a:r>
              <a:rPr lang="en-US" sz="4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ant means bad, or </a:t>
            </a:r>
            <a:r>
              <a:rPr lang="en-US" sz="4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negative.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0"/>
            <a:ext cx="8229600" cy="1384300"/>
          </a:xfrm>
        </p:spPr>
        <p:txBody>
          <a:bodyPr>
            <a:noAutofit/>
          </a:bodyPr>
          <a:lstStyle/>
          <a:p>
            <a:pPr algn="r"/>
            <a:r>
              <a:rPr lang="en-US" sz="10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Protagonist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"/>
            <a:ext cx="5257800" cy="5334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entral </a:t>
            </a: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character of a story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Can be male or female 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"</a:t>
            </a: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good" most of the time, but in some instances can be "bad." </a:t>
            </a:r>
            <a:endParaRPr lang="en-US" sz="32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</a:t>
            </a: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plot of the story is often written in the protagonist's point of view. </a:t>
            </a:r>
          </a:p>
        </p:txBody>
      </p:sp>
      <p:pic>
        <p:nvPicPr>
          <p:cNvPr id="2050" name="Picture 2" descr="C:\Documents and Settings\jimmi.watson\Local Settings\Temporary Internet Files\Content.IE5\KI55KMBS\MC90043835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81000"/>
            <a:ext cx="3737551" cy="3788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782"/>
            <a:ext cx="8610600" cy="1079500"/>
          </a:xfrm>
        </p:spPr>
        <p:txBody>
          <a:bodyPr>
            <a:noAutofit/>
          </a:bodyPr>
          <a:lstStyle/>
          <a:p>
            <a:pPr algn="l"/>
            <a:r>
              <a:rPr lang="en-US" sz="10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Antagonist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133050" y="1166446"/>
            <a:ext cx="5334000" cy="57150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character that causes or leads the conflict against the protagonist </a:t>
            </a:r>
            <a:endParaRPr lang="en-US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Not 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always human, but can be a group or force as well. </a:t>
            </a:r>
            <a:endParaRPr lang="en-US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irror 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of the protagonist. </a:t>
            </a:r>
            <a:endParaRPr lang="en-US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Usually 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antagonist attempts to disguise him/her/itself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3074" name="Picture 2" descr="C:\Documents and Settings\jimmi.watson\Local Settings\Temporary Internet Files\Content.IE5\HX9CD11R\MC90034912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62" y="2057400"/>
            <a:ext cx="4443712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0"/>
            <a:ext cx="8229600" cy="1399032"/>
          </a:xfrm>
        </p:spPr>
        <p:txBody>
          <a:bodyPr>
            <a:noAutofit/>
          </a:bodyPr>
          <a:lstStyle/>
          <a:p>
            <a:r>
              <a:rPr lang="en-US" sz="15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Round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722437"/>
            <a:ext cx="4419600" cy="51355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sz="41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Characters that are described in depth, with many </a:t>
            </a:r>
            <a:r>
              <a:rPr lang="en-US" sz="41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details</a:t>
            </a:r>
            <a:r>
              <a:rPr lang="en-US" sz="41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  <a:r>
              <a:rPr lang="en-US" sz="41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41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If you </a:t>
            </a:r>
            <a:r>
              <a:rPr lang="en-US" sz="41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feel like you know a character extremely well, then most likely the character is round. </a:t>
            </a:r>
            <a:endParaRPr lang="en-US" sz="41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n-US" sz="41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Usually the </a:t>
            </a:r>
            <a:r>
              <a:rPr lang="en-US" sz="41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main </a:t>
            </a:r>
            <a:r>
              <a:rPr lang="en-US" sz="41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character.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4098" name="Picture 2" descr="C:\Documents and Settings\jimmi.watson\Local Settings\Temporary Internet Files\Content.IE5\SZGCL69M\MC90043736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63215"/>
            <a:ext cx="4270248" cy="426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 rot="19405487">
            <a:off x="-55817" y="4628187"/>
            <a:ext cx="4025504" cy="1143000"/>
          </a:xfrm>
        </p:spPr>
        <p:txBody>
          <a:bodyPr>
            <a:noAutofit/>
          </a:bodyPr>
          <a:lstStyle/>
          <a:p>
            <a:r>
              <a:rPr lang="en-US" sz="15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Flat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724400" y="1066800"/>
            <a:ext cx="4419600" cy="5791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Characters that are not described well, that you're not given much information 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about.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nly </a:t>
            </a: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see a few characteristics of the character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There </a:t>
            </a: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are many things you cannot "see", or many details you are not given by the author. </a:t>
            </a:r>
          </a:p>
        </p:txBody>
      </p:sp>
      <p:pic>
        <p:nvPicPr>
          <p:cNvPr id="5122" name="Picture 2" descr="C:\Documents and Settings\jimmi.watson\Local Settings\Temporary Internet Files\Content.IE5\KI55KMBS\MC9001512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2819400" cy="3458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-457200" y="5353500"/>
            <a:ext cx="6705600" cy="1143000"/>
          </a:xfrm>
        </p:spPr>
        <p:txBody>
          <a:bodyPr>
            <a:noAutofit/>
          </a:bodyPr>
          <a:lstStyle/>
          <a:p>
            <a:r>
              <a:rPr lang="en-US" sz="15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Static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2286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haracter </a:t>
            </a: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must remain basically the same throughout the entire story. </a:t>
            </a:r>
            <a:endParaRPr lang="en-US" sz="32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</a:t>
            </a: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character does not undergo any internal changes. </a:t>
            </a:r>
          </a:p>
        </p:txBody>
      </p:sp>
      <p:pic>
        <p:nvPicPr>
          <p:cNvPr id="6146" name="Picture 2" descr="C:\Documents and Settings\jimmi.watson\Local Settings\Temporary Internet Files\Content.IE5\HX9CD11R\MC90023289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5428" y="2229598"/>
            <a:ext cx="3818243" cy="4628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1143000"/>
          </a:xfrm>
        </p:spPr>
        <p:txBody>
          <a:bodyPr>
            <a:noAutofit/>
          </a:bodyPr>
          <a:lstStyle/>
          <a:p>
            <a:r>
              <a:rPr lang="en-US" sz="1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Dynamic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0" y="2286000"/>
            <a:ext cx="9144000" cy="23622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ndergoes </a:t>
            </a: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 internal change sometime between the beginning and end of the story. </a:t>
            </a:r>
            <a:endParaRPr lang="en-US" sz="32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</a:t>
            </a: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change in the character is usually crucial to the story itself. </a:t>
            </a:r>
          </a:p>
        </p:txBody>
      </p:sp>
      <p:pic>
        <p:nvPicPr>
          <p:cNvPr id="7170" name="Picture 2" descr="C:\Documents and Settings\jimmi.watson\Local Settings\Temporary Internet Files\Content.IE5\KI55KMBS\MC9004231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965637"/>
            <a:ext cx="1827886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Documents and Settings\jimmi.watson\Local Settings\Temporary Internet Files\Content.IE5\HX9CD11R\MC90044048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463682"/>
            <a:ext cx="1771650" cy="2329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Documents and Settings\jimmi.watson\Local Settings\Temporary Internet Files\Content.IE5\HX9CD11R\MC900432668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736723"/>
            <a:ext cx="2285714" cy="22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4865</TotalTime>
  <Words>266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Character Types</vt:lpstr>
      <vt:lpstr>Character Types</vt:lpstr>
      <vt:lpstr>Protagonist/Antagonist</vt:lpstr>
      <vt:lpstr>Protagonist</vt:lpstr>
      <vt:lpstr>Antagonist</vt:lpstr>
      <vt:lpstr>Round</vt:lpstr>
      <vt:lpstr>Flat</vt:lpstr>
      <vt:lpstr>Static</vt:lpstr>
      <vt:lpstr>Dynamic</vt:lpstr>
    </vt:vector>
  </TitlesOfParts>
  <Company>Northern Michigan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 Types</dc:title>
  <dc:creator>Registered User</dc:creator>
  <cp:lastModifiedBy>Watson, Jimmi L</cp:lastModifiedBy>
  <cp:revision>33</cp:revision>
  <dcterms:created xsi:type="dcterms:W3CDTF">2006-04-19T01:56:04Z</dcterms:created>
  <dcterms:modified xsi:type="dcterms:W3CDTF">2014-09-25T14:03:35Z</dcterms:modified>
</cp:coreProperties>
</file>