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5" r:id="rId8"/>
    <p:sldId id="266" r:id="rId9"/>
    <p:sldId id="267" r:id="rId10"/>
    <p:sldId id="268" r:id="rId11"/>
    <p:sldId id="269" r:id="rId12"/>
    <p:sldId id="270" r:id="rId13"/>
    <p:sldId id="272" r:id="rId14"/>
    <p:sldId id="273" r:id="rId15"/>
    <p:sldId id="274" r:id="rId16"/>
    <p:sldId id="280" r:id="rId17"/>
    <p:sldId id="281" r:id="rId18"/>
    <p:sldId id="282" r:id="rId19"/>
    <p:sldId id="283" r:id="rId20"/>
    <p:sldId id="284" r:id="rId21"/>
    <p:sldId id="285" r:id="rId22"/>
    <p:sldId id="286" r:id="rId23"/>
    <p:sldId id="287" r:id="rId24"/>
    <p:sldId id="291" r:id="rId25"/>
    <p:sldId id="292" r:id="rId26"/>
    <p:sldId id="294"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888DC-1A61-49AD-B499-04023BD6B841}" type="doc">
      <dgm:prSet loTypeId="urn:microsoft.com/office/officeart/2005/8/layout/orgChart1" loCatId="hierarchy" qsTypeId="urn:microsoft.com/office/officeart/2005/8/quickstyle/simple1" qsCatId="simple" csTypeId="urn:microsoft.com/office/officeart/2005/8/colors/accent1_2" csCatId="accent1"/>
      <dgm:spPr/>
    </dgm:pt>
    <dgm:pt modelId="{3A247915-2264-467A-ADC4-9078A8BD3E2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charset="0"/>
            </a:rPr>
            <a:t>Irony</a:t>
          </a:r>
          <a:endParaRPr kumimoji="0" lang="en-US" altLang="en-US" b="1" i="0" u="none" strike="noStrike" cap="none" normalizeH="0" baseline="0" smtClean="0">
            <a:ln>
              <a:noFill/>
            </a:ln>
            <a:solidFill>
              <a:schemeClr val="bg1"/>
            </a:solidFill>
            <a:effectLst/>
            <a:latin typeface="Arial" charset="0"/>
          </a:endParaRPr>
        </a:p>
      </dgm:t>
    </dgm:pt>
    <dgm:pt modelId="{40496D88-FD86-4058-AE8D-A414F741EBAC}" type="parTrans" cxnId="{F8E6B626-E9E3-4E0F-9069-816AD67916E7}">
      <dgm:prSet/>
      <dgm:spPr/>
    </dgm:pt>
    <dgm:pt modelId="{346FBFCD-A432-45DB-AE76-6D814EE2A700}" type="sibTrans" cxnId="{F8E6B626-E9E3-4E0F-9069-816AD67916E7}">
      <dgm:prSet/>
      <dgm:spPr/>
    </dgm:pt>
    <dgm:pt modelId="{542EA68B-264C-4368-96A6-E230C19004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charset="0"/>
            </a:rPr>
            <a:t>Verbal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charset="0"/>
            </a:rPr>
            <a:t>Irony</a:t>
          </a:r>
          <a:endParaRPr kumimoji="0" lang="en-US" altLang="en-US" b="1" i="0" u="none" strike="noStrike" cap="none" normalizeH="0" baseline="0" smtClean="0">
            <a:ln>
              <a:noFill/>
            </a:ln>
            <a:solidFill>
              <a:schemeClr val="bg1"/>
            </a:solidFill>
            <a:effectLst/>
            <a:latin typeface="Arial" charset="0"/>
          </a:endParaRPr>
        </a:p>
      </dgm:t>
    </dgm:pt>
    <dgm:pt modelId="{58A37B64-3351-4EDB-A5D8-4F686D12EBCB}" type="parTrans" cxnId="{4D6E004D-54CC-4CE5-A5FB-95A3584127D1}">
      <dgm:prSet/>
      <dgm:spPr/>
    </dgm:pt>
    <dgm:pt modelId="{D7D6E4AD-32A3-436A-9E8B-2DD95593293C}" type="sibTrans" cxnId="{4D6E004D-54CC-4CE5-A5FB-95A3584127D1}">
      <dgm:prSet/>
      <dgm:spPr/>
    </dgm:pt>
    <dgm:pt modelId="{AD82EEC0-4A82-4717-9251-4D082A6C70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charset="0"/>
            </a:rPr>
            <a:t>Situational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charset="0"/>
            </a:rPr>
            <a:t>Irony</a:t>
          </a:r>
          <a:endParaRPr kumimoji="0" lang="en-US" altLang="en-US" b="1" i="0" u="none" strike="noStrike" cap="none" normalizeH="0" baseline="0" smtClean="0">
            <a:ln>
              <a:noFill/>
            </a:ln>
            <a:solidFill>
              <a:schemeClr val="bg1"/>
            </a:solidFill>
            <a:effectLst/>
            <a:latin typeface="Arial" charset="0"/>
          </a:endParaRPr>
        </a:p>
      </dgm:t>
    </dgm:pt>
    <dgm:pt modelId="{AF8C7209-CBED-401E-9B75-5474A2781766}" type="parTrans" cxnId="{3B8EBAC7-075C-48BF-8AC3-AEE3F144088F}">
      <dgm:prSet/>
      <dgm:spPr/>
    </dgm:pt>
    <dgm:pt modelId="{72F40617-2ACE-40E0-A932-59A650876228}" type="sibTrans" cxnId="{3B8EBAC7-075C-48BF-8AC3-AEE3F144088F}">
      <dgm:prSet/>
      <dgm:spPr/>
    </dgm:pt>
    <dgm:pt modelId="{6EDAF464-013A-4D9A-8857-F8157DD71F9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charset="0"/>
            </a:rPr>
            <a:t>Dramatic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charset="0"/>
            </a:rPr>
            <a:t>Irony</a:t>
          </a:r>
          <a:endParaRPr kumimoji="0" lang="en-US" altLang="en-US" b="1" i="0" u="none" strike="noStrike" cap="none" normalizeH="0" baseline="0" smtClean="0">
            <a:ln>
              <a:noFill/>
            </a:ln>
            <a:solidFill>
              <a:schemeClr val="bg1"/>
            </a:solidFill>
            <a:effectLst/>
            <a:latin typeface="Arial" charset="0"/>
          </a:endParaRPr>
        </a:p>
      </dgm:t>
    </dgm:pt>
    <dgm:pt modelId="{C7EFD827-667A-4DF3-B034-9BA8038FEA1A}" type="parTrans" cxnId="{8A596253-8FCB-404E-BE3A-D73ABEC6ABB8}">
      <dgm:prSet/>
      <dgm:spPr/>
    </dgm:pt>
    <dgm:pt modelId="{59F896AE-5BC9-4530-B7EA-1BABFD5B61D9}" type="sibTrans" cxnId="{8A596253-8FCB-404E-BE3A-D73ABEC6ABB8}">
      <dgm:prSet/>
      <dgm:spPr/>
    </dgm:pt>
    <dgm:pt modelId="{EC2A8EC1-2958-49EA-9A43-C786CD819D28}" type="pres">
      <dgm:prSet presAssocID="{9E1888DC-1A61-49AD-B499-04023BD6B841}" presName="hierChild1" presStyleCnt="0">
        <dgm:presLayoutVars>
          <dgm:orgChart val="1"/>
          <dgm:chPref val="1"/>
          <dgm:dir/>
          <dgm:animOne val="branch"/>
          <dgm:animLvl val="lvl"/>
          <dgm:resizeHandles/>
        </dgm:presLayoutVars>
      </dgm:prSet>
      <dgm:spPr/>
    </dgm:pt>
    <dgm:pt modelId="{3ADB9945-CEA9-4CBE-B025-FE5CC27BB5EA}" type="pres">
      <dgm:prSet presAssocID="{3A247915-2264-467A-ADC4-9078A8BD3E21}" presName="hierRoot1" presStyleCnt="0">
        <dgm:presLayoutVars>
          <dgm:hierBranch/>
        </dgm:presLayoutVars>
      </dgm:prSet>
      <dgm:spPr/>
    </dgm:pt>
    <dgm:pt modelId="{25539843-1A14-47E3-A411-A08EC6207CE1}" type="pres">
      <dgm:prSet presAssocID="{3A247915-2264-467A-ADC4-9078A8BD3E21}" presName="rootComposite1" presStyleCnt="0"/>
      <dgm:spPr/>
    </dgm:pt>
    <dgm:pt modelId="{92F7D50E-8DE4-4A13-AAD1-0C56EB83757D}" type="pres">
      <dgm:prSet presAssocID="{3A247915-2264-467A-ADC4-9078A8BD3E21}" presName="rootText1" presStyleLbl="node0" presStyleIdx="0" presStyleCnt="1">
        <dgm:presLayoutVars>
          <dgm:chPref val="3"/>
        </dgm:presLayoutVars>
      </dgm:prSet>
      <dgm:spPr/>
    </dgm:pt>
    <dgm:pt modelId="{D82095DC-CCF1-4CD7-BFBE-FB7CB1808263}" type="pres">
      <dgm:prSet presAssocID="{3A247915-2264-467A-ADC4-9078A8BD3E21}" presName="rootConnector1" presStyleLbl="node1" presStyleIdx="0" presStyleCnt="0"/>
      <dgm:spPr/>
    </dgm:pt>
    <dgm:pt modelId="{AAF8AC5A-0012-46B2-A918-0B23B52AC8A9}" type="pres">
      <dgm:prSet presAssocID="{3A247915-2264-467A-ADC4-9078A8BD3E21}" presName="hierChild2" presStyleCnt="0"/>
      <dgm:spPr/>
    </dgm:pt>
    <dgm:pt modelId="{ECD63249-B3FA-4CBB-B13A-2777898A4A13}" type="pres">
      <dgm:prSet presAssocID="{58A37B64-3351-4EDB-A5D8-4F686D12EBCB}" presName="Name35" presStyleLbl="parChTrans1D2" presStyleIdx="0" presStyleCnt="3"/>
      <dgm:spPr/>
    </dgm:pt>
    <dgm:pt modelId="{BAEE7BFC-1885-4AF8-BC3B-8058F0DE1B2E}" type="pres">
      <dgm:prSet presAssocID="{542EA68B-264C-4368-96A6-E230C19004D8}" presName="hierRoot2" presStyleCnt="0">
        <dgm:presLayoutVars>
          <dgm:hierBranch/>
        </dgm:presLayoutVars>
      </dgm:prSet>
      <dgm:spPr/>
    </dgm:pt>
    <dgm:pt modelId="{651838E8-24CB-48E4-964A-30BE2D4E4128}" type="pres">
      <dgm:prSet presAssocID="{542EA68B-264C-4368-96A6-E230C19004D8}" presName="rootComposite" presStyleCnt="0"/>
      <dgm:spPr/>
    </dgm:pt>
    <dgm:pt modelId="{8BD91BF6-E74A-42BB-AC44-FA4E34AC9085}" type="pres">
      <dgm:prSet presAssocID="{542EA68B-264C-4368-96A6-E230C19004D8}" presName="rootText" presStyleLbl="node2" presStyleIdx="0" presStyleCnt="3">
        <dgm:presLayoutVars>
          <dgm:chPref val="3"/>
        </dgm:presLayoutVars>
      </dgm:prSet>
      <dgm:spPr/>
    </dgm:pt>
    <dgm:pt modelId="{A50B2915-592F-443B-A99D-EE291510F528}" type="pres">
      <dgm:prSet presAssocID="{542EA68B-264C-4368-96A6-E230C19004D8}" presName="rootConnector" presStyleLbl="node2" presStyleIdx="0" presStyleCnt="3"/>
      <dgm:spPr/>
    </dgm:pt>
    <dgm:pt modelId="{8B7A33D1-DED9-495D-9BC0-84AB4001D41F}" type="pres">
      <dgm:prSet presAssocID="{542EA68B-264C-4368-96A6-E230C19004D8}" presName="hierChild4" presStyleCnt="0"/>
      <dgm:spPr/>
    </dgm:pt>
    <dgm:pt modelId="{89AEE5F7-FFF3-46F0-B433-4D80A758A318}" type="pres">
      <dgm:prSet presAssocID="{542EA68B-264C-4368-96A6-E230C19004D8}" presName="hierChild5" presStyleCnt="0"/>
      <dgm:spPr/>
    </dgm:pt>
    <dgm:pt modelId="{6F42CCEE-E8B6-4BC1-A6B2-795723D2C117}" type="pres">
      <dgm:prSet presAssocID="{AF8C7209-CBED-401E-9B75-5474A2781766}" presName="Name35" presStyleLbl="parChTrans1D2" presStyleIdx="1" presStyleCnt="3"/>
      <dgm:spPr/>
    </dgm:pt>
    <dgm:pt modelId="{9B7D3BC0-A022-4410-A328-8E98D99F68E7}" type="pres">
      <dgm:prSet presAssocID="{AD82EEC0-4A82-4717-9251-4D082A6C7051}" presName="hierRoot2" presStyleCnt="0">
        <dgm:presLayoutVars>
          <dgm:hierBranch/>
        </dgm:presLayoutVars>
      </dgm:prSet>
      <dgm:spPr/>
    </dgm:pt>
    <dgm:pt modelId="{6CCA3C15-975A-45AB-BC68-EE372F05466E}" type="pres">
      <dgm:prSet presAssocID="{AD82EEC0-4A82-4717-9251-4D082A6C7051}" presName="rootComposite" presStyleCnt="0"/>
      <dgm:spPr/>
    </dgm:pt>
    <dgm:pt modelId="{F6396306-6912-4BD2-8BFF-B2C67598747E}" type="pres">
      <dgm:prSet presAssocID="{AD82EEC0-4A82-4717-9251-4D082A6C7051}" presName="rootText" presStyleLbl="node2" presStyleIdx="1" presStyleCnt="3">
        <dgm:presLayoutVars>
          <dgm:chPref val="3"/>
        </dgm:presLayoutVars>
      </dgm:prSet>
      <dgm:spPr/>
    </dgm:pt>
    <dgm:pt modelId="{4CF4754F-4D0A-435E-AC66-E504E8533880}" type="pres">
      <dgm:prSet presAssocID="{AD82EEC0-4A82-4717-9251-4D082A6C7051}" presName="rootConnector" presStyleLbl="node2" presStyleIdx="1" presStyleCnt="3"/>
      <dgm:spPr/>
    </dgm:pt>
    <dgm:pt modelId="{4C1BE00F-1DF4-4E2D-B488-8CB16930ED29}" type="pres">
      <dgm:prSet presAssocID="{AD82EEC0-4A82-4717-9251-4D082A6C7051}" presName="hierChild4" presStyleCnt="0"/>
      <dgm:spPr/>
    </dgm:pt>
    <dgm:pt modelId="{6B13E305-D43C-4032-9149-D7DEF51D3099}" type="pres">
      <dgm:prSet presAssocID="{AD82EEC0-4A82-4717-9251-4D082A6C7051}" presName="hierChild5" presStyleCnt="0"/>
      <dgm:spPr/>
    </dgm:pt>
    <dgm:pt modelId="{2AFE0559-2D07-43B5-AC6A-CBD2833C84F0}" type="pres">
      <dgm:prSet presAssocID="{C7EFD827-667A-4DF3-B034-9BA8038FEA1A}" presName="Name35" presStyleLbl="parChTrans1D2" presStyleIdx="2" presStyleCnt="3"/>
      <dgm:spPr/>
    </dgm:pt>
    <dgm:pt modelId="{FF9CBBD5-7D25-4913-82B1-A8209AB059A7}" type="pres">
      <dgm:prSet presAssocID="{6EDAF464-013A-4D9A-8857-F8157DD71F9A}" presName="hierRoot2" presStyleCnt="0">
        <dgm:presLayoutVars>
          <dgm:hierBranch/>
        </dgm:presLayoutVars>
      </dgm:prSet>
      <dgm:spPr/>
    </dgm:pt>
    <dgm:pt modelId="{A989159E-C621-4AC6-BBCD-263F700A59B0}" type="pres">
      <dgm:prSet presAssocID="{6EDAF464-013A-4D9A-8857-F8157DD71F9A}" presName="rootComposite" presStyleCnt="0"/>
      <dgm:spPr/>
    </dgm:pt>
    <dgm:pt modelId="{56F3BB7C-AD21-4D4D-870B-DB6DB4C5D390}" type="pres">
      <dgm:prSet presAssocID="{6EDAF464-013A-4D9A-8857-F8157DD71F9A}" presName="rootText" presStyleLbl="node2" presStyleIdx="2" presStyleCnt="3">
        <dgm:presLayoutVars>
          <dgm:chPref val="3"/>
        </dgm:presLayoutVars>
      </dgm:prSet>
      <dgm:spPr/>
    </dgm:pt>
    <dgm:pt modelId="{9F0EF84C-0ED2-4A18-A166-04A1290D3B32}" type="pres">
      <dgm:prSet presAssocID="{6EDAF464-013A-4D9A-8857-F8157DD71F9A}" presName="rootConnector" presStyleLbl="node2" presStyleIdx="2" presStyleCnt="3"/>
      <dgm:spPr/>
    </dgm:pt>
    <dgm:pt modelId="{8767AC12-E321-4423-B8EE-ABD29BA9C723}" type="pres">
      <dgm:prSet presAssocID="{6EDAF464-013A-4D9A-8857-F8157DD71F9A}" presName="hierChild4" presStyleCnt="0"/>
      <dgm:spPr/>
    </dgm:pt>
    <dgm:pt modelId="{7F7CF9BF-2107-416C-9C8A-5EBC1EEF26B3}" type="pres">
      <dgm:prSet presAssocID="{6EDAF464-013A-4D9A-8857-F8157DD71F9A}" presName="hierChild5" presStyleCnt="0"/>
      <dgm:spPr/>
    </dgm:pt>
    <dgm:pt modelId="{90A52B76-D76D-414B-98F9-236E4CCEEBB3}" type="pres">
      <dgm:prSet presAssocID="{3A247915-2264-467A-ADC4-9078A8BD3E21}" presName="hierChild3" presStyleCnt="0"/>
      <dgm:spPr/>
    </dgm:pt>
  </dgm:ptLst>
  <dgm:cxnLst>
    <dgm:cxn modelId="{8A596253-8FCB-404E-BE3A-D73ABEC6ABB8}" srcId="{3A247915-2264-467A-ADC4-9078A8BD3E21}" destId="{6EDAF464-013A-4D9A-8857-F8157DD71F9A}" srcOrd="2" destOrd="0" parTransId="{C7EFD827-667A-4DF3-B034-9BA8038FEA1A}" sibTransId="{59F896AE-5BC9-4530-B7EA-1BABFD5B61D9}"/>
    <dgm:cxn modelId="{F8E6B626-E9E3-4E0F-9069-816AD67916E7}" srcId="{9E1888DC-1A61-49AD-B499-04023BD6B841}" destId="{3A247915-2264-467A-ADC4-9078A8BD3E21}" srcOrd="0" destOrd="0" parTransId="{40496D88-FD86-4058-AE8D-A414F741EBAC}" sibTransId="{346FBFCD-A432-45DB-AE76-6D814EE2A700}"/>
    <dgm:cxn modelId="{A2582B4F-A69D-4554-AB04-5A1645BC5352}" type="presOf" srcId="{3A247915-2264-467A-ADC4-9078A8BD3E21}" destId="{D82095DC-CCF1-4CD7-BFBE-FB7CB1808263}" srcOrd="1" destOrd="0" presId="urn:microsoft.com/office/officeart/2005/8/layout/orgChart1"/>
    <dgm:cxn modelId="{B3914434-9489-4449-9642-9991976B64FD}" type="presOf" srcId="{542EA68B-264C-4368-96A6-E230C19004D8}" destId="{A50B2915-592F-443B-A99D-EE291510F528}" srcOrd="1" destOrd="0" presId="urn:microsoft.com/office/officeart/2005/8/layout/orgChart1"/>
    <dgm:cxn modelId="{C105C09A-A32C-4280-8602-F6A214E19AEB}" type="presOf" srcId="{6EDAF464-013A-4D9A-8857-F8157DD71F9A}" destId="{56F3BB7C-AD21-4D4D-870B-DB6DB4C5D390}" srcOrd="0" destOrd="0" presId="urn:microsoft.com/office/officeart/2005/8/layout/orgChart1"/>
    <dgm:cxn modelId="{D756F07B-0D6A-4CED-869C-3D6C297F820C}" type="presOf" srcId="{6EDAF464-013A-4D9A-8857-F8157DD71F9A}" destId="{9F0EF84C-0ED2-4A18-A166-04A1290D3B32}" srcOrd="1" destOrd="0" presId="urn:microsoft.com/office/officeart/2005/8/layout/orgChart1"/>
    <dgm:cxn modelId="{84064C59-E11A-4568-AE81-18B024A3EFB3}" type="presOf" srcId="{58A37B64-3351-4EDB-A5D8-4F686D12EBCB}" destId="{ECD63249-B3FA-4CBB-B13A-2777898A4A13}" srcOrd="0" destOrd="0" presId="urn:microsoft.com/office/officeart/2005/8/layout/orgChart1"/>
    <dgm:cxn modelId="{6A6EF8D3-DC94-4227-BEEE-4358F271207E}" type="presOf" srcId="{542EA68B-264C-4368-96A6-E230C19004D8}" destId="{8BD91BF6-E74A-42BB-AC44-FA4E34AC9085}" srcOrd="0" destOrd="0" presId="urn:microsoft.com/office/officeart/2005/8/layout/orgChart1"/>
    <dgm:cxn modelId="{73A3A14E-417F-4235-8E4C-83420CBB68EE}" type="presOf" srcId="{AD82EEC0-4A82-4717-9251-4D082A6C7051}" destId="{F6396306-6912-4BD2-8BFF-B2C67598747E}" srcOrd="0" destOrd="0" presId="urn:microsoft.com/office/officeart/2005/8/layout/orgChart1"/>
    <dgm:cxn modelId="{4D6E004D-54CC-4CE5-A5FB-95A3584127D1}" srcId="{3A247915-2264-467A-ADC4-9078A8BD3E21}" destId="{542EA68B-264C-4368-96A6-E230C19004D8}" srcOrd="0" destOrd="0" parTransId="{58A37B64-3351-4EDB-A5D8-4F686D12EBCB}" sibTransId="{D7D6E4AD-32A3-436A-9E8B-2DD95593293C}"/>
    <dgm:cxn modelId="{3B8EBAC7-075C-48BF-8AC3-AEE3F144088F}" srcId="{3A247915-2264-467A-ADC4-9078A8BD3E21}" destId="{AD82EEC0-4A82-4717-9251-4D082A6C7051}" srcOrd="1" destOrd="0" parTransId="{AF8C7209-CBED-401E-9B75-5474A2781766}" sibTransId="{72F40617-2ACE-40E0-A932-59A650876228}"/>
    <dgm:cxn modelId="{5FD1666C-92C9-4CF2-9FE2-FC2E78E01EA5}" type="presOf" srcId="{3A247915-2264-467A-ADC4-9078A8BD3E21}" destId="{92F7D50E-8DE4-4A13-AAD1-0C56EB83757D}" srcOrd="0" destOrd="0" presId="urn:microsoft.com/office/officeart/2005/8/layout/orgChart1"/>
    <dgm:cxn modelId="{48E7BBD1-C674-4D3C-BB35-C1CCEA21DA3D}" type="presOf" srcId="{C7EFD827-667A-4DF3-B034-9BA8038FEA1A}" destId="{2AFE0559-2D07-43B5-AC6A-CBD2833C84F0}" srcOrd="0" destOrd="0" presId="urn:microsoft.com/office/officeart/2005/8/layout/orgChart1"/>
    <dgm:cxn modelId="{A9F9C6EF-08C8-42A9-9634-5D5D4FDC3D81}" type="presOf" srcId="{AD82EEC0-4A82-4717-9251-4D082A6C7051}" destId="{4CF4754F-4D0A-435E-AC66-E504E8533880}" srcOrd="1" destOrd="0" presId="urn:microsoft.com/office/officeart/2005/8/layout/orgChart1"/>
    <dgm:cxn modelId="{B41A649C-735F-4765-B43C-2079717CEF93}" type="presOf" srcId="{AF8C7209-CBED-401E-9B75-5474A2781766}" destId="{6F42CCEE-E8B6-4BC1-A6B2-795723D2C117}" srcOrd="0" destOrd="0" presId="urn:microsoft.com/office/officeart/2005/8/layout/orgChart1"/>
    <dgm:cxn modelId="{C2F2F4F8-E1E0-4879-9C5F-9A7D3BC61DAF}" type="presOf" srcId="{9E1888DC-1A61-49AD-B499-04023BD6B841}" destId="{EC2A8EC1-2958-49EA-9A43-C786CD819D28}" srcOrd="0" destOrd="0" presId="urn:microsoft.com/office/officeart/2005/8/layout/orgChart1"/>
    <dgm:cxn modelId="{E0772223-4C85-4AD9-AD5F-CB247B435BCC}" type="presParOf" srcId="{EC2A8EC1-2958-49EA-9A43-C786CD819D28}" destId="{3ADB9945-CEA9-4CBE-B025-FE5CC27BB5EA}" srcOrd="0" destOrd="0" presId="urn:microsoft.com/office/officeart/2005/8/layout/orgChart1"/>
    <dgm:cxn modelId="{6BAA7E20-E7CE-427D-872F-3AE42EFEF8C1}" type="presParOf" srcId="{3ADB9945-CEA9-4CBE-B025-FE5CC27BB5EA}" destId="{25539843-1A14-47E3-A411-A08EC6207CE1}" srcOrd="0" destOrd="0" presId="urn:microsoft.com/office/officeart/2005/8/layout/orgChart1"/>
    <dgm:cxn modelId="{8DE1ABF1-93F9-40B8-9E69-A28FEDBAA031}" type="presParOf" srcId="{25539843-1A14-47E3-A411-A08EC6207CE1}" destId="{92F7D50E-8DE4-4A13-AAD1-0C56EB83757D}" srcOrd="0" destOrd="0" presId="urn:microsoft.com/office/officeart/2005/8/layout/orgChart1"/>
    <dgm:cxn modelId="{4CB297B4-1F29-4F13-A3A1-E7F23C4D4A5B}" type="presParOf" srcId="{25539843-1A14-47E3-A411-A08EC6207CE1}" destId="{D82095DC-CCF1-4CD7-BFBE-FB7CB1808263}" srcOrd="1" destOrd="0" presId="urn:microsoft.com/office/officeart/2005/8/layout/orgChart1"/>
    <dgm:cxn modelId="{AB7DADAC-4D1D-44BA-9DD5-F35732154EED}" type="presParOf" srcId="{3ADB9945-CEA9-4CBE-B025-FE5CC27BB5EA}" destId="{AAF8AC5A-0012-46B2-A918-0B23B52AC8A9}" srcOrd="1" destOrd="0" presId="urn:microsoft.com/office/officeart/2005/8/layout/orgChart1"/>
    <dgm:cxn modelId="{02AE0566-6893-4772-8EAF-916FE5F878FB}" type="presParOf" srcId="{AAF8AC5A-0012-46B2-A918-0B23B52AC8A9}" destId="{ECD63249-B3FA-4CBB-B13A-2777898A4A13}" srcOrd="0" destOrd="0" presId="urn:microsoft.com/office/officeart/2005/8/layout/orgChart1"/>
    <dgm:cxn modelId="{6A7A43D8-2861-4490-B02F-46F67A492CBC}" type="presParOf" srcId="{AAF8AC5A-0012-46B2-A918-0B23B52AC8A9}" destId="{BAEE7BFC-1885-4AF8-BC3B-8058F0DE1B2E}" srcOrd="1" destOrd="0" presId="urn:microsoft.com/office/officeart/2005/8/layout/orgChart1"/>
    <dgm:cxn modelId="{49E47E0B-A881-4EB1-8832-0C7D409DC65B}" type="presParOf" srcId="{BAEE7BFC-1885-4AF8-BC3B-8058F0DE1B2E}" destId="{651838E8-24CB-48E4-964A-30BE2D4E4128}" srcOrd="0" destOrd="0" presId="urn:microsoft.com/office/officeart/2005/8/layout/orgChart1"/>
    <dgm:cxn modelId="{34A246CC-0BF7-4269-97E3-CD4B3BB42D05}" type="presParOf" srcId="{651838E8-24CB-48E4-964A-30BE2D4E4128}" destId="{8BD91BF6-E74A-42BB-AC44-FA4E34AC9085}" srcOrd="0" destOrd="0" presId="urn:microsoft.com/office/officeart/2005/8/layout/orgChart1"/>
    <dgm:cxn modelId="{77524BF4-B661-46CA-BCE0-38256FBA0AD6}" type="presParOf" srcId="{651838E8-24CB-48E4-964A-30BE2D4E4128}" destId="{A50B2915-592F-443B-A99D-EE291510F528}" srcOrd="1" destOrd="0" presId="urn:microsoft.com/office/officeart/2005/8/layout/orgChart1"/>
    <dgm:cxn modelId="{A4C348AB-C383-4F0D-9E83-AB4E631491BA}" type="presParOf" srcId="{BAEE7BFC-1885-4AF8-BC3B-8058F0DE1B2E}" destId="{8B7A33D1-DED9-495D-9BC0-84AB4001D41F}" srcOrd="1" destOrd="0" presId="urn:microsoft.com/office/officeart/2005/8/layout/orgChart1"/>
    <dgm:cxn modelId="{75F05115-8EE4-46E3-83FB-7AC7D48FEB23}" type="presParOf" srcId="{BAEE7BFC-1885-4AF8-BC3B-8058F0DE1B2E}" destId="{89AEE5F7-FFF3-46F0-B433-4D80A758A318}" srcOrd="2" destOrd="0" presId="urn:microsoft.com/office/officeart/2005/8/layout/orgChart1"/>
    <dgm:cxn modelId="{4ECFB54F-1FDC-45B8-BBC9-48A2F7352074}" type="presParOf" srcId="{AAF8AC5A-0012-46B2-A918-0B23B52AC8A9}" destId="{6F42CCEE-E8B6-4BC1-A6B2-795723D2C117}" srcOrd="2" destOrd="0" presId="urn:microsoft.com/office/officeart/2005/8/layout/orgChart1"/>
    <dgm:cxn modelId="{106F7133-EE4D-4062-871A-8A8DA2527A68}" type="presParOf" srcId="{AAF8AC5A-0012-46B2-A918-0B23B52AC8A9}" destId="{9B7D3BC0-A022-4410-A328-8E98D99F68E7}" srcOrd="3" destOrd="0" presId="urn:microsoft.com/office/officeart/2005/8/layout/orgChart1"/>
    <dgm:cxn modelId="{DE6EEAAD-F41D-4565-A221-DD24566CF8E6}" type="presParOf" srcId="{9B7D3BC0-A022-4410-A328-8E98D99F68E7}" destId="{6CCA3C15-975A-45AB-BC68-EE372F05466E}" srcOrd="0" destOrd="0" presId="urn:microsoft.com/office/officeart/2005/8/layout/orgChart1"/>
    <dgm:cxn modelId="{FB87E54E-79FC-4625-90DD-11CA98DE49A2}" type="presParOf" srcId="{6CCA3C15-975A-45AB-BC68-EE372F05466E}" destId="{F6396306-6912-4BD2-8BFF-B2C67598747E}" srcOrd="0" destOrd="0" presId="urn:microsoft.com/office/officeart/2005/8/layout/orgChart1"/>
    <dgm:cxn modelId="{87AB0067-37A3-43FF-AAE7-CD78D0C81153}" type="presParOf" srcId="{6CCA3C15-975A-45AB-BC68-EE372F05466E}" destId="{4CF4754F-4D0A-435E-AC66-E504E8533880}" srcOrd="1" destOrd="0" presId="urn:microsoft.com/office/officeart/2005/8/layout/orgChart1"/>
    <dgm:cxn modelId="{E3220AE8-6904-41B9-AA50-B33186868FA9}" type="presParOf" srcId="{9B7D3BC0-A022-4410-A328-8E98D99F68E7}" destId="{4C1BE00F-1DF4-4E2D-B488-8CB16930ED29}" srcOrd="1" destOrd="0" presId="urn:microsoft.com/office/officeart/2005/8/layout/orgChart1"/>
    <dgm:cxn modelId="{2E1F22CA-9FCF-4C96-92F1-C7604F8D5217}" type="presParOf" srcId="{9B7D3BC0-A022-4410-A328-8E98D99F68E7}" destId="{6B13E305-D43C-4032-9149-D7DEF51D3099}" srcOrd="2" destOrd="0" presId="urn:microsoft.com/office/officeart/2005/8/layout/orgChart1"/>
    <dgm:cxn modelId="{0D8EBE27-941D-4BD6-B497-A78055E5D576}" type="presParOf" srcId="{AAF8AC5A-0012-46B2-A918-0B23B52AC8A9}" destId="{2AFE0559-2D07-43B5-AC6A-CBD2833C84F0}" srcOrd="4" destOrd="0" presId="urn:microsoft.com/office/officeart/2005/8/layout/orgChart1"/>
    <dgm:cxn modelId="{5C2C905F-3739-445E-B1AF-15E35998306A}" type="presParOf" srcId="{AAF8AC5A-0012-46B2-A918-0B23B52AC8A9}" destId="{FF9CBBD5-7D25-4913-82B1-A8209AB059A7}" srcOrd="5" destOrd="0" presId="urn:microsoft.com/office/officeart/2005/8/layout/orgChart1"/>
    <dgm:cxn modelId="{0201F38A-3282-4FD1-8B28-7AB464893AA2}" type="presParOf" srcId="{FF9CBBD5-7D25-4913-82B1-A8209AB059A7}" destId="{A989159E-C621-4AC6-BBCD-263F700A59B0}" srcOrd="0" destOrd="0" presId="urn:microsoft.com/office/officeart/2005/8/layout/orgChart1"/>
    <dgm:cxn modelId="{D16B8A64-9BE4-43EF-AF1F-A9C2FDEDB985}" type="presParOf" srcId="{A989159E-C621-4AC6-BBCD-263F700A59B0}" destId="{56F3BB7C-AD21-4D4D-870B-DB6DB4C5D390}" srcOrd="0" destOrd="0" presId="urn:microsoft.com/office/officeart/2005/8/layout/orgChart1"/>
    <dgm:cxn modelId="{9F494489-DC15-4A69-80C8-3CDF218CBC66}" type="presParOf" srcId="{A989159E-C621-4AC6-BBCD-263F700A59B0}" destId="{9F0EF84C-0ED2-4A18-A166-04A1290D3B32}" srcOrd="1" destOrd="0" presId="urn:microsoft.com/office/officeart/2005/8/layout/orgChart1"/>
    <dgm:cxn modelId="{D948ABDF-01FC-44F7-A41E-8536F5BCAF49}" type="presParOf" srcId="{FF9CBBD5-7D25-4913-82B1-A8209AB059A7}" destId="{8767AC12-E321-4423-B8EE-ABD29BA9C723}" srcOrd="1" destOrd="0" presId="urn:microsoft.com/office/officeart/2005/8/layout/orgChart1"/>
    <dgm:cxn modelId="{F2988E95-F411-454B-ABCB-69A75C238AB3}" type="presParOf" srcId="{FF9CBBD5-7D25-4913-82B1-A8209AB059A7}" destId="{7F7CF9BF-2107-416C-9C8A-5EBC1EEF26B3}" srcOrd="2" destOrd="0" presId="urn:microsoft.com/office/officeart/2005/8/layout/orgChart1"/>
    <dgm:cxn modelId="{FA29224E-BE58-4EB3-925C-D653F5F240AA}" type="presParOf" srcId="{3ADB9945-CEA9-4CBE-B025-FE5CC27BB5EA}" destId="{90A52B76-D76D-414B-98F9-236E4CCEEB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E0559-2D07-43B5-AC6A-CBD2833C84F0}">
      <dsp:nvSpPr>
        <dsp:cNvPr id="0" name=""/>
        <dsp:cNvSpPr/>
      </dsp:nvSpPr>
      <dsp:spPr>
        <a:xfrm>
          <a:off x="3387724" y="1867666"/>
          <a:ext cx="2396840" cy="415980"/>
        </a:xfrm>
        <a:custGeom>
          <a:avLst/>
          <a:gdLst/>
          <a:ahLst/>
          <a:cxnLst/>
          <a:rect l="0" t="0" r="0" b="0"/>
          <a:pathLst>
            <a:path>
              <a:moveTo>
                <a:pt x="0" y="0"/>
              </a:moveTo>
              <a:lnTo>
                <a:pt x="0" y="207990"/>
              </a:lnTo>
              <a:lnTo>
                <a:pt x="2396840" y="207990"/>
              </a:lnTo>
              <a:lnTo>
                <a:pt x="2396840" y="4159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2CCEE-E8B6-4BC1-A6B2-795723D2C117}">
      <dsp:nvSpPr>
        <dsp:cNvPr id="0" name=""/>
        <dsp:cNvSpPr/>
      </dsp:nvSpPr>
      <dsp:spPr>
        <a:xfrm>
          <a:off x="3342004" y="1867666"/>
          <a:ext cx="91440" cy="415980"/>
        </a:xfrm>
        <a:custGeom>
          <a:avLst/>
          <a:gdLst/>
          <a:ahLst/>
          <a:cxnLst/>
          <a:rect l="0" t="0" r="0" b="0"/>
          <a:pathLst>
            <a:path>
              <a:moveTo>
                <a:pt x="45720" y="0"/>
              </a:moveTo>
              <a:lnTo>
                <a:pt x="45720" y="4159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63249-B3FA-4CBB-B13A-2777898A4A13}">
      <dsp:nvSpPr>
        <dsp:cNvPr id="0" name=""/>
        <dsp:cNvSpPr/>
      </dsp:nvSpPr>
      <dsp:spPr>
        <a:xfrm>
          <a:off x="990884" y="1867666"/>
          <a:ext cx="2396840" cy="415980"/>
        </a:xfrm>
        <a:custGeom>
          <a:avLst/>
          <a:gdLst/>
          <a:ahLst/>
          <a:cxnLst/>
          <a:rect l="0" t="0" r="0" b="0"/>
          <a:pathLst>
            <a:path>
              <a:moveTo>
                <a:pt x="2396840" y="0"/>
              </a:moveTo>
              <a:lnTo>
                <a:pt x="2396840" y="207990"/>
              </a:lnTo>
              <a:lnTo>
                <a:pt x="0" y="207990"/>
              </a:lnTo>
              <a:lnTo>
                <a:pt x="0" y="4159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7D50E-8DE4-4A13-AAD1-0C56EB83757D}">
      <dsp:nvSpPr>
        <dsp:cNvPr id="0" name=""/>
        <dsp:cNvSpPr/>
      </dsp:nvSpPr>
      <dsp:spPr>
        <a:xfrm>
          <a:off x="2397295" y="877236"/>
          <a:ext cx="1980859" cy="9904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chemeClr val="bg1"/>
              </a:solidFill>
              <a:effectLst/>
              <a:latin typeface="Arial" charset="0"/>
            </a:rPr>
            <a:t>Irony</a:t>
          </a:r>
          <a:endParaRPr kumimoji="0" lang="en-US" altLang="en-US" sz="2900" b="1" i="0" u="none" strike="noStrike" kern="1200" cap="none" normalizeH="0" baseline="0" smtClean="0">
            <a:ln>
              <a:noFill/>
            </a:ln>
            <a:solidFill>
              <a:schemeClr val="bg1"/>
            </a:solidFill>
            <a:effectLst/>
            <a:latin typeface="Arial" charset="0"/>
          </a:endParaRPr>
        </a:p>
      </dsp:txBody>
      <dsp:txXfrm>
        <a:off x="2397295" y="877236"/>
        <a:ext cx="1980859" cy="990429"/>
      </dsp:txXfrm>
    </dsp:sp>
    <dsp:sp modelId="{8BD91BF6-E74A-42BB-AC44-FA4E34AC9085}">
      <dsp:nvSpPr>
        <dsp:cNvPr id="0" name=""/>
        <dsp:cNvSpPr/>
      </dsp:nvSpPr>
      <dsp:spPr>
        <a:xfrm>
          <a:off x="454" y="2283646"/>
          <a:ext cx="1980859" cy="9904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chemeClr val="bg1"/>
              </a:solidFill>
              <a:effectLst/>
              <a:latin typeface="Arial" charset="0"/>
            </a:rPr>
            <a:t>Verbal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chemeClr val="bg1"/>
              </a:solidFill>
              <a:effectLst/>
              <a:latin typeface="Arial" charset="0"/>
            </a:rPr>
            <a:t>Irony</a:t>
          </a:r>
          <a:endParaRPr kumimoji="0" lang="en-US" altLang="en-US" sz="2900" b="1" i="0" u="none" strike="noStrike" kern="1200" cap="none" normalizeH="0" baseline="0" smtClean="0">
            <a:ln>
              <a:noFill/>
            </a:ln>
            <a:solidFill>
              <a:schemeClr val="bg1"/>
            </a:solidFill>
            <a:effectLst/>
            <a:latin typeface="Arial" charset="0"/>
          </a:endParaRPr>
        </a:p>
      </dsp:txBody>
      <dsp:txXfrm>
        <a:off x="454" y="2283646"/>
        <a:ext cx="1980859" cy="990429"/>
      </dsp:txXfrm>
    </dsp:sp>
    <dsp:sp modelId="{F6396306-6912-4BD2-8BFF-B2C67598747E}">
      <dsp:nvSpPr>
        <dsp:cNvPr id="0" name=""/>
        <dsp:cNvSpPr/>
      </dsp:nvSpPr>
      <dsp:spPr>
        <a:xfrm>
          <a:off x="2397295" y="2283646"/>
          <a:ext cx="1980859" cy="9904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chemeClr val="bg1"/>
              </a:solidFill>
              <a:effectLst/>
              <a:latin typeface="Arial" charset="0"/>
            </a:rPr>
            <a:t>Situational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chemeClr val="bg1"/>
              </a:solidFill>
              <a:effectLst/>
              <a:latin typeface="Arial" charset="0"/>
            </a:rPr>
            <a:t>Irony</a:t>
          </a:r>
          <a:endParaRPr kumimoji="0" lang="en-US" altLang="en-US" sz="2900" b="1" i="0" u="none" strike="noStrike" kern="1200" cap="none" normalizeH="0" baseline="0" smtClean="0">
            <a:ln>
              <a:noFill/>
            </a:ln>
            <a:solidFill>
              <a:schemeClr val="bg1"/>
            </a:solidFill>
            <a:effectLst/>
            <a:latin typeface="Arial" charset="0"/>
          </a:endParaRPr>
        </a:p>
      </dsp:txBody>
      <dsp:txXfrm>
        <a:off x="2397295" y="2283646"/>
        <a:ext cx="1980859" cy="990429"/>
      </dsp:txXfrm>
    </dsp:sp>
    <dsp:sp modelId="{56F3BB7C-AD21-4D4D-870B-DB6DB4C5D390}">
      <dsp:nvSpPr>
        <dsp:cNvPr id="0" name=""/>
        <dsp:cNvSpPr/>
      </dsp:nvSpPr>
      <dsp:spPr>
        <a:xfrm>
          <a:off x="4794135" y="2283646"/>
          <a:ext cx="1980859" cy="9904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chemeClr val="bg1"/>
              </a:solidFill>
              <a:effectLst/>
              <a:latin typeface="Arial" charset="0"/>
            </a:rPr>
            <a:t>Dramatic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chemeClr val="bg1"/>
              </a:solidFill>
              <a:effectLst/>
              <a:latin typeface="Arial" charset="0"/>
            </a:rPr>
            <a:t>Irony</a:t>
          </a:r>
          <a:endParaRPr kumimoji="0" lang="en-US" altLang="en-US" sz="2900" b="1" i="0" u="none" strike="noStrike" kern="1200" cap="none" normalizeH="0" baseline="0" smtClean="0">
            <a:ln>
              <a:noFill/>
            </a:ln>
            <a:solidFill>
              <a:schemeClr val="bg1"/>
            </a:solidFill>
            <a:effectLst/>
            <a:latin typeface="Arial" charset="0"/>
          </a:endParaRPr>
        </a:p>
      </dsp:txBody>
      <dsp:txXfrm>
        <a:off x="4794135" y="2283646"/>
        <a:ext cx="1980859" cy="9904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2AF22D0-74B5-4F1B-A32F-58D7AD1898FA}" type="datetimeFigureOut">
              <a:rPr lang="en-US" smtClean="0"/>
              <a:t>9/15/2015</a:t>
            </a:fld>
            <a:endParaRPr lang="en-US"/>
          </a:p>
        </p:txBody>
      </p:sp>
      <p:sp>
        <p:nvSpPr>
          <p:cNvPr id="16" name="Slide Number Placeholder 15"/>
          <p:cNvSpPr>
            <a:spLocks noGrp="1"/>
          </p:cNvSpPr>
          <p:nvPr>
            <p:ph type="sldNum" sz="quarter" idx="11"/>
          </p:nvPr>
        </p:nvSpPr>
        <p:spPr/>
        <p:txBody>
          <a:bodyPr/>
          <a:lstStyle/>
          <a:p>
            <a:fld id="{B29D38C5-7831-42AF-BD8F-62EA7CBBF10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22D0-74B5-4F1B-A32F-58D7AD1898FA}"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38C5-7831-42AF-BD8F-62EA7CBBF1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AF22D0-74B5-4F1B-A32F-58D7AD1898FA}"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D38C5-7831-42AF-BD8F-62EA7CBBF10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117725" y="0"/>
            <a:ext cx="6867525" cy="106521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09800" y="1927225"/>
            <a:ext cx="6775450" cy="4151313"/>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1EFEE50-A935-4751-8433-1DAC1CFAEE04}" type="slidenum">
              <a:rPr lang="en-US"/>
              <a:pPr>
                <a:defRPr/>
              </a:pPr>
              <a:t>‹#›</a:t>
            </a:fld>
            <a:endParaRPr lang="en-US"/>
          </a:p>
        </p:txBody>
      </p:sp>
    </p:spTree>
    <p:extLst>
      <p:ext uri="{BB962C8B-B14F-4D97-AF65-F5344CB8AC3E}">
        <p14:creationId xmlns:p14="http://schemas.microsoft.com/office/powerpoint/2010/main" val="415356357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2AF22D0-74B5-4F1B-A32F-58D7AD1898FA}" type="datetimeFigureOut">
              <a:rPr lang="en-US" smtClean="0"/>
              <a:t>9/15/2015</a:t>
            </a:fld>
            <a:endParaRPr lang="en-US"/>
          </a:p>
        </p:txBody>
      </p:sp>
      <p:sp>
        <p:nvSpPr>
          <p:cNvPr id="15" name="Slide Number Placeholder 14"/>
          <p:cNvSpPr>
            <a:spLocks noGrp="1"/>
          </p:cNvSpPr>
          <p:nvPr>
            <p:ph type="sldNum" sz="quarter" idx="11"/>
          </p:nvPr>
        </p:nvSpPr>
        <p:spPr/>
        <p:txBody>
          <a:bodyPr/>
          <a:lstStyle/>
          <a:p>
            <a:fld id="{B29D38C5-7831-42AF-BD8F-62EA7CBBF10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2AF22D0-74B5-4F1B-A32F-58D7AD1898FA}" type="datetimeFigureOut">
              <a:rPr lang="en-US" smtClean="0"/>
              <a:t>9/15/2015</a:t>
            </a:fld>
            <a:endParaRPr lang="en-US"/>
          </a:p>
        </p:txBody>
      </p:sp>
      <p:sp>
        <p:nvSpPr>
          <p:cNvPr id="13" name="Slide Number Placeholder 12"/>
          <p:cNvSpPr>
            <a:spLocks noGrp="1"/>
          </p:cNvSpPr>
          <p:nvPr>
            <p:ph type="sldNum" sz="quarter" idx="11"/>
          </p:nvPr>
        </p:nvSpPr>
        <p:spPr/>
        <p:txBody>
          <a:bodyPr/>
          <a:lstStyle/>
          <a:p>
            <a:fld id="{B29D38C5-7831-42AF-BD8F-62EA7CBBF10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2AF22D0-74B5-4F1B-A32F-58D7AD1898FA}" type="datetimeFigureOut">
              <a:rPr lang="en-US" smtClean="0"/>
              <a:t>9/15/2015</a:t>
            </a:fld>
            <a:endParaRPr lang="en-US"/>
          </a:p>
        </p:txBody>
      </p:sp>
      <p:sp>
        <p:nvSpPr>
          <p:cNvPr id="9" name="Slide Number Placeholder 8"/>
          <p:cNvSpPr>
            <a:spLocks noGrp="1"/>
          </p:cNvSpPr>
          <p:nvPr>
            <p:ph type="sldNum" sz="quarter" idx="11"/>
          </p:nvPr>
        </p:nvSpPr>
        <p:spPr/>
        <p:txBody>
          <a:bodyPr/>
          <a:lstStyle/>
          <a:p>
            <a:fld id="{B29D38C5-7831-42AF-BD8F-62EA7CBBF10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2AF22D0-74B5-4F1B-A32F-58D7AD1898FA}" type="datetimeFigureOut">
              <a:rPr lang="en-US" smtClean="0"/>
              <a:t>9/15/2015</a:t>
            </a:fld>
            <a:endParaRPr lang="en-US"/>
          </a:p>
        </p:txBody>
      </p:sp>
      <p:sp>
        <p:nvSpPr>
          <p:cNvPr id="15" name="Slide Number Placeholder 14"/>
          <p:cNvSpPr>
            <a:spLocks noGrp="1"/>
          </p:cNvSpPr>
          <p:nvPr>
            <p:ph type="sldNum" sz="quarter" idx="11"/>
          </p:nvPr>
        </p:nvSpPr>
        <p:spPr/>
        <p:txBody>
          <a:bodyPr/>
          <a:lstStyle/>
          <a:p>
            <a:fld id="{B29D38C5-7831-42AF-BD8F-62EA7CBBF10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2AF22D0-74B5-4F1B-A32F-58D7AD1898FA}" type="datetimeFigureOut">
              <a:rPr lang="en-US" smtClean="0"/>
              <a:t>9/15/2015</a:t>
            </a:fld>
            <a:endParaRPr lang="en-US"/>
          </a:p>
        </p:txBody>
      </p:sp>
      <p:sp>
        <p:nvSpPr>
          <p:cNvPr id="8" name="Slide Number Placeholder 7"/>
          <p:cNvSpPr>
            <a:spLocks noGrp="1"/>
          </p:cNvSpPr>
          <p:nvPr>
            <p:ph type="sldNum" sz="quarter" idx="11"/>
          </p:nvPr>
        </p:nvSpPr>
        <p:spPr/>
        <p:txBody>
          <a:bodyPr/>
          <a:lstStyle/>
          <a:p>
            <a:fld id="{B29D38C5-7831-42AF-BD8F-62EA7CBBF10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AF22D0-74B5-4F1B-A32F-58D7AD1898FA}" type="datetimeFigureOut">
              <a:rPr lang="en-US" smtClean="0"/>
              <a:t>9/15/2015</a:t>
            </a:fld>
            <a:endParaRPr lang="en-US"/>
          </a:p>
        </p:txBody>
      </p:sp>
      <p:sp>
        <p:nvSpPr>
          <p:cNvPr id="6" name="Slide Number Placeholder 5"/>
          <p:cNvSpPr>
            <a:spLocks noGrp="1"/>
          </p:cNvSpPr>
          <p:nvPr>
            <p:ph type="sldNum" sz="quarter" idx="11"/>
          </p:nvPr>
        </p:nvSpPr>
        <p:spPr/>
        <p:txBody>
          <a:bodyPr/>
          <a:lstStyle/>
          <a:p>
            <a:fld id="{B29D38C5-7831-42AF-BD8F-62EA7CBBF10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2AF22D0-74B5-4F1B-A32F-58D7AD1898FA}" type="datetimeFigureOut">
              <a:rPr lang="en-US" smtClean="0"/>
              <a:t>9/15/2015</a:t>
            </a:fld>
            <a:endParaRPr lang="en-US"/>
          </a:p>
        </p:txBody>
      </p:sp>
      <p:sp>
        <p:nvSpPr>
          <p:cNvPr id="16" name="Slide Number Placeholder 15"/>
          <p:cNvSpPr>
            <a:spLocks noGrp="1"/>
          </p:cNvSpPr>
          <p:nvPr>
            <p:ph type="sldNum" sz="quarter" idx="11"/>
          </p:nvPr>
        </p:nvSpPr>
        <p:spPr/>
        <p:txBody>
          <a:bodyPr/>
          <a:lstStyle/>
          <a:p>
            <a:fld id="{B29D38C5-7831-42AF-BD8F-62EA7CBBF10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2AF22D0-74B5-4F1B-A32F-58D7AD1898FA}" type="datetimeFigureOut">
              <a:rPr lang="en-US" smtClean="0"/>
              <a:t>9/15/2015</a:t>
            </a:fld>
            <a:endParaRPr lang="en-US"/>
          </a:p>
        </p:txBody>
      </p:sp>
      <p:sp>
        <p:nvSpPr>
          <p:cNvPr id="14" name="Slide Number Placeholder 13"/>
          <p:cNvSpPr>
            <a:spLocks noGrp="1"/>
          </p:cNvSpPr>
          <p:nvPr>
            <p:ph type="sldNum" sz="quarter" idx="11"/>
          </p:nvPr>
        </p:nvSpPr>
        <p:spPr/>
        <p:txBody>
          <a:bodyPr/>
          <a:lstStyle/>
          <a:p>
            <a:fld id="{B29D38C5-7831-42AF-BD8F-62EA7CBBF10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2AF22D0-74B5-4F1B-A32F-58D7AD1898FA}" type="datetimeFigureOut">
              <a:rPr lang="en-US" smtClean="0"/>
              <a:t>9/15/2015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29D38C5-7831-42AF-BD8F-62EA7CBBF10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Nm-1xvWibt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EP-1kt92vq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PUadZ6ALU0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8839200" cy="2819400"/>
          </a:xfrm>
        </p:spPr>
        <p:txBody>
          <a:bodyPr/>
          <a:lstStyle/>
          <a:p>
            <a:pPr algn="ctr"/>
            <a:r>
              <a:rPr lang="en-US" sz="8800" dirty="0" smtClean="0"/>
              <a:t>Fiction </a:t>
            </a:r>
            <a:br>
              <a:rPr lang="en-US" sz="8800" dirty="0" smtClean="0"/>
            </a:br>
            <a:r>
              <a:rPr lang="en-US" sz="8800" dirty="0" smtClean="0"/>
              <a:t>Notes 2</a:t>
            </a:r>
            <a:endParaRPr lang="en-US" sz="8800" dirty="0"/>
          </a:p>
        </p:txBody>
      </p:sp>
      <p:sp>
        <p:nvSpPr>
          <p:cNvPr id="3" name="Subtitle 2"/>
          <p:cNvSpPr>
            <a:spLocks noGrp="1"/>
          </p:cNvSpPr>
          <p:nvPr>
            <p:ph type="subTitle" idx="1"/>
          </p:nvPr>
        </p:nvSpPr>
        <p:spPr>
          <a:xfrm>
            <a:off x="2133600" y="3352800"/>
            <a:ext cx="6400800" cy="762000"/>
          </a:xfrm>
        </p:spPr>
        <p:txBody>
          <a:bodyPr>
            <a:normAutofit/>
          </a:bodyPr>
          <a:lstStyle/>
          <a:p>
            <a:r>
              <a:rPr lang="en-US" sz="3200" dirty="0" smtClean="0"/>
              <a:t>RL.8.4 – RL.8.6 – RL.8.9</a:t>
            </a:r>
            <a:endParaRPr lang="en-US" sz="3200" dirty="0"/>
          </a:p>
        </p:txBody>
      </p:sp>
      <p:sp>
        <p:nvSpPr>
          <p:cNvPr id="4" name="TextBox 3"/>
          <p:cNvSpPr txBox="1"/>
          <p:nvPr/>
        </p:nvSpPr>
        <p:spPr>
          <a:xfrm>
            <a:off x="457200" y="5105400"/>
            <a:ext cx="8153400" cy="1323439"/>
          </a:xfrm>
          <a:prstGeom prst="rect">
            <a:avLst/>
          </a:prstGeom>
          <a:noFill/>
        </p:spPr>
        <p:txBody>
          <a:bodyPr wrap="square" rtlCol="0">
            <a:spAutoFit/>
          </a:bodyPr>
          <a:lstStyle/>
          <a:p>
            <a:pPr algn="ctr"/>
            <a:r>
              <a:rPr lang="en-US" sz="4000" dirty="0" smtClean="0"/>
              <a:t>:: Suspense :: Humor :: Irony ::        :: Mood :: Tone ::</a:t>
            </a:r>
            <a:endParaRPr lang="en-US" sz="4000" dirty="0"/>
          </a:p>
        </p:txBody>
      </p:sp>
    </p:spTree>
    <p:extLst>
      <p:ext uri="{BB962C8B-B14F-4D97-AF65-F5344CB8AC3E}">
        <p14:creationId xmlns:p14="http://schemas.microsoft.com/office/powerpoint/2010/main" val="229260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991600" cy="914400"/>
          </a:xfrm>
        </p:spPr>
        <p:txBody>
          <a:bodyPr/>
          <a:lstStyle/>
          <a:p>
            <a:pPr eaLnBrk="1" hangingPunct="1"/>
            <a:r>
              <a:rPr lang="en-US" altLang="en-US" sz="4800" b="1" dirty="0" smtClean="0"/>
              <a:t>Situational Irony</a:t>
            </a:r>
          </a:p>
        </p:txBody>
      </p:sp>
      <p:sp>
        <p:nvSpPr>
          <p:cNvPr id="9219" name="Rectangle 3"/>
          <p:cNvSpPr>
            <a:spLocks noGrp="1" noChangeArrowheads="1"/>
          </p:cNvSpPr>
          <p:nvPr>
            <p:ph type="body" idx="1"/>
          </p:nvPr>
        </p:nvSpPr>
        <p:spPr>
          <a:xfrm>
            <a:off x="1524000" y="1219200"/>
            <a:ext cx="6781800" cy="4953000"/>
          </a:xfrm>
        </p:spPr>
        <p:txBody>
          <a:bodyPr/>
          <a:lstStyle/>
          <a:p>
            <a:pPr eaLnBrk="1" hangingPunct="1">
              <a:lnSpc>
                <a:spcPct val="90000"/>
              </a:lnSpc>
            </a:pPr>
            <a:r>
              <a:rPr lang="en-US" altLang="en-US" smtClean="0"/>
              <a:t>Occurs when a situation turns out to be the opposite of what you thought it would be.</a:t>
            </a:r>
          </a:p>
          <a:p>
            <a:pPr eaLnBrk="1" hangingPunct="1">
              <a:lnSpc>
                <a:spcPct val="90000"/>
              </a:lnSpc>
            </a:pPr>
            <a:r>
              <a:rPr lang="en-US" altLang="en-US" smtClean="0"/>
              <a:t>Examples:</a:t>
            </a:r>
          </a:p>
          <a:p>
            <a:pPr lvl="1" eaLnBrk="1" hangingPunct="1">
              <a:lnSpc>
                <a:spcPct val="90000"/>
              </a:lnSpc>
            </a:pPr>
            <a:r>
              <a:rPr lang="en-US" altLang="en-US" sz="1800" smtClean="0"/>
              <a:t>The teacher’s daughter is a High School drop out.</a:t>
            </a:r>
          </a:p>
          <a:p>
            <a:pPr lvl="1" eaLnBrk="1" hangingPunct="1">
              <a:lnSpc>
                <a:spcPct val="90000"/>
              </a:lnSpc>
            </a:pPr>
            <a:r>
              <a:rPr lang="en-US" altLang="en-US" sz="1800" smtClean="0"/>
              <a:t>The mayor’s wife gets caught stealing.</a:t>
            </a:r>
          </a:p>
          <a:p>
            <a:pPr lvl="1" eaLnBrk="1" hangingPunct="1">
              <a:lnSpc>
                <a:spcPct val="90000"/>
              </a:lnSpc>
            </a:pPr>
            <a:r>
              <a:rPr lang="en-US" altLang="en-US" sz="1800" smtClean="0"/>
              <a:t>The chef won’t eat his/her own cooking.</a:t>
            </a:r>
          </a:p>
          <a:p>
            <a:pPr lvl="1" eaLnBrk="1" hangingPunct="1">
              <a:lnSpc>
                <a:spcPct val="90000"/>
              </a:lnSpc>
            </a:pPr>
            <a:r>
              <a:rPr lang="en-US" altLang="en-US" sz="1800" smtClean="0"/>
              <a:t>The barber always needs a hair cut himself.</a:t>
            </a:r>
          </a:p>
          <a:p>
            <a:pPr lvl="1" eaLnBrk="1" hangingPunct="1"/>
            <a:r>
              <a:rPr lang="en-US" altLang="en-US" sz="1800" smtClean="0"/>
              <a:t>You break a date with your girl friend so you can go to the ball game with the guys. When you go to the concession stand, you run into your date who is with another guy.</a:t>
            </a:r>
          </a:p>
          <a:p>
            <a:pPr lvl="1" eaLnBrk="1" hangingPunct="1"/>
            <a:r>
              <a:rPr lang="en-US" altLang="en-US" sz="1800" smtClean="0"/>
              <a:t>You stay up all night studying for a test. When you go to class, you discover the test is not until the next day</a:t>
            </a:r>
            <a:r>
              <a:rPr lang="en-US" altLang="en-US" sz="1800" b="1" smtClean="0"/>
              <a:t>.</a:t>
            </a:r>
          </a:p>
          <a:p>
            <a:pPr lvl="1" eaLnBrk="1" hangingPunct="1">
              <a:buFont typeface="Wingdings" pitchFamily="2" charset="2"/>
              <a:buNone/>
            </a:pPr>
            <a:endParaRPr lang="en-US" altLang="en-US" sz="1800" smtClean="0"/>
          </a:p>
          <a:p>
            <a:pPr eaLnBrk="1" hangingPunct="1">
              <a:lnSpc>
                <a:spcPct val="90000"/>
              </a:lnSpc>
            </a:pPr>
            <a:r>
              <a:rPr lang="en-US" altLang="en-US" smtClean="0">
                <a:hlinkClick r:id="rId2"/>
              </a:rPr>
              <a:t>http://www.youtube.com/watch?v=Nm-1xvWibt0</a:t>
            </a:r>
            <a:endParaRPr lang="en-US" altLang="en-US" smtClean="0"/>
          </a:p>
        </p:txBody>
      </p:sp>
    </p:spTree>
    <p:extLst>
      <p:ext uri="{BB962C8B-B14F-4D97-AF65-F5344CB8AC3E}">
        <p14:creationId xmlns:p14="http://schemas.microsoft.com/office/powerpoint/2010/main" val="945731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927" y="0"/>
            <a:ext cx="7543800" cy="914400"/>
          </a:xfrm>
        </p:spPr>
        <p:txBody>
          <a:bodyPr/>
          <a:lstStyle/>
          <a:p>
            <a:pPr eaLnBrk="1" hangingPunct="1"/>
            <a:r>
              <a:rPr lang="en-US" altLang="en-US" sz="4800" b="1" dirty="0" smtClean="0"/>
              <a:t>Dramatic Irony</a:t>
            </a:r>
          </a:p>
        </p:txBody>
      </p:sp>
      <p:sp>
        <p:nvSpPr>
          <p:cNvPr id="7171" name="Rectangle 3"/>
          <p:cNvSpPr>
            <a:spLocks noGrp="1" noChangeArrowheads="1"/>
          </p:cNvSpPr>
          <p:nvPr>
            <p:ph type="body" idx="1"/>
          </p:nvPr>
        </p:nvSpPr>
        <p:spPr>
          <a:xfrm>
            <a:off x="1600200" y="1828800"/>
            <a:ext cx="6775450" cy="4151313"/>
          </a:xfrm>
        </p:spPr>
        <p:txBody>
          <a:bodyPr/>
          <a:lstStyle/>
          <a:p>
            <a:pPr eaLnBrk="1" hangingPunct="1"/>
            <a:r>
              <a:rPr lang="en-US" altLang="en-US" sz="2800" smtClean="0"/>
              <a:t>Occurs when the audience knows something that the characters in the story, on the screen, or on the stage do not know. It’s like the audience is more aware of what’s going on than the people in the production.</a:t>
            </a:r>
          </a:p>
          <a:p>
            <a:pPr eaLnBrk="1" hangingPunct="1"/>
            <a:r>
              <a:rPr lang="en-US" altLang="en-US" sz="2800" smtClean="0"/>
              <a:t>This is used to engage the audience and keep them actively involved in the storyline.</a:t>
            </a:r>
          </a:p>
          <a:p>
            <a:pPr eaLnBrk="1" hangingPunct="1"/>
            <a:endParaRPr lang="en-US" altLang="en-US" sz="2800" smtClean="0"/>
          </a:p>
        </p:txBody>
      </p:sp>
    </p:spTree>
    <p:extLst>
      <p:ext uri="{BB962C8B-B14F-4D97-AF65-F5344CB8AC3E}">
        <p14:creationId xmlns:p14="http://schemas.microsoft.com/office/powerpoint/2010/main" val="1462402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p:cTn id="13"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p:cTn id="19"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782" y="533400"/>
            <a:ext cx="6867525" cy="1065213"/>
          </a:xfrm>
        </p:spPr>
        <p:txBody>
          <a:bodyPr/>
          <a:lstStyle/>
          <a:p>
            <a:pPr eaLnBrk="1" hangingPunct="1"/>
            <a:r>
              <a:rPr lang="en-US" altLang="en-US" sz="4400" b="1" dirty="0" smtClean="0"/>
              <a:t>Dramatic Irony</a:t>
            </a:r>
            <a:br>
              <a:rPr lang="en-US" altLang="en-US" sz="4400" b="1" dirty="0" smtClean="0"/>
            </a:br>
            <a:r>
              <a:rPr lang="en-US" altLang="en-US" sz="4400" b="1" dirty="0" smtClean="0"/>
              <a:t>continued…</a:t>
            </a:r>
          </a:p>
        </p:txBody>
      </p:sp>
      <p:sp>
        <p:nvSpPr>
          <p:cNvPr id="8195" name="Rectangle 3"/>
          <p:cNvSpPr>
            <a:spLocks noGrp="1" noChangeArrowheads="1"/>
          </p:cNvSpPr>
          <p:nvPr>
            <p:ph type="body" idx="1"/>
          </p:nvPr>
        </p:nvSpPr>
        <p:spPr>
          <a:xfrm>
            <a:off x="1600200" y="1905000"/>
            <a:ext cx="7162800" cy="4191000"/>
          </a:xfrm>
        </p:spPr>
        <p:txBody>
          <a:bodyPr/>
          <a:lstStyle/>
          <a:p>
            <a:pPr eaLnBrk="1" hangingPunct="1"/>
            <a:r>
              <a:rPr lang="en-US" altLang="en-US" sz="1800" dirty="0" smtClean="0"/>
              <a:t>In all of the Friday the 13</a:t>
            </a:r>
            <a:r>
              <a:rPr lang="en-US" altLang="en-US" sz="1800" baseline="30000" dirty="0" smtClean="0"/>
              <a:t>th</a:t>
            </a:r>
            <a:r>
              <a:rPr lang="en-US" altLang="en-US" sz="1800" dirty="0" smtClean="0"/>
              <a:t> movies, we know Jason is in the woods. The characters do not. When they go out into the woods we are afraid for them because we know that they are in danger. We scream for them to run, we get excited when they fall, we cringe when we know that Jason is right behind the tree.</a:t>
            </a:r>
          </a:p>
          <a:p>
            <a:pPr eaLnBrk="1" hangingPunct="1"/>
            <a:endParaRPr lang="en-US" altLang="en-US" sz="1800" dirty="0" smtClean="0"/>
          </a:p>
          <a:p>
            <a:pPr eaLnBrk="1" hangingPunct="1"/>
            <a:r>
              <a:rPr lang="en-US" altLang="en-US" sz="1800" dirty="0" smtClean="0"/>
              <a:t>When watching a talk show, the audience knows why a person has been brought on the show. However, the person sitting in a chair does not know that he is going to be reunited with a former lover. This adds to the suspense and humor of the show.</a:t>
            </a:r>
          </a:p>
          <a:p>
            <a:pPr eaLnBrk="1" hangingPunct="1"/>
            <a:endParaRPr lang="en-US" altLang="en-US" sz="1800" dirty="0" smtClean="0"/>
          </a:p>
          <a:p>
            <a:pPr eaLnBrk="1" hangingPunct="1"/>
            <a:r>
              <a:rPr lang="en-US" altLang="en-US" dirty="0" smtClean="0">
                <a:hlinkClick r:id="rId2"/>
              </a:rPr>
              <a:t>http://www.youtube.com/watch?v=EP-1kt92vqY</a:t>
            </a:r>
            <a:endParaRPr lang="en-US" altLang="en-US" dirty="0" smtClean="0"/>
          </a:p>
        </p:txBody>
      </p:sp>
    </p:spTree>
    <p:extLst>
      <p:ext uri="{BB962C8B-B14F-4D97-AF65-F5344CB8AC3E}">
        <p14:creationId xmlns:p14="http://schemas.microsoft.com/office/powerpoint/2010/main" val="3621600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p:cTn id="13"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p:cTn id="19"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p:cTn id="25" dur="5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819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4636" y="2286000"/>
            <a:ext cx="9053945" cy="4876799"/>
          </a:xfrm>
        </p:spPr>
        <p:txBody>
          <a:bodyPr>
            <a:normAutofit/>
          </a:bodyPr>
          <a:lstStyle/>
          <a:p>
            <a:pPr eaLnBrk="1" hangingPunct="1">
              <a:lnSpc>
                <a:spcPct val="80000"/>
              </a:lnSpc>
            </a:pPr>
            <a:r>
              <a:rPr lang="en-US" altLang="en-US" sz="4000" dirty="0" smtClean="0">
                <a:latin typeface="Calibri" pitchFamily="34" charset="0"/>
              </a:rPr>
              <a:t>Tone is the AUTHOR’S attitude towards the audience, the subject, or the character</a:t>
            </a:r>
          </a:p>
          <a:p>
            <a:pPr eaLnBrk="1" hangingPunct="1">
              <a:lnSpc>
                <a:spcPct val="80000"/>
              </a:lnSpc>
            </a:pPr>
            <a:r>
              <a:rPr lang="en-US" altLang="en-US" sz="4000" dirty="0" smtClean="0">
                <a:latin typeface="Calibri" pitchFamily="34" charset="0"/>
              </a:rPr>
              <a:t>You can recognize the tone/attitude by the language/word choices the author uses.  His language will reveal his perspective/opinion (that is, whether it is positive/negative) about the subject</a:t>
            </a:r>
            <a:r>
              <a:rPr lang="en-US" altLang="en-US" sz="3600" dirty="0" smtClean="0">
                <a:latin typeface="Calibri" pitchFamily="34" charset="0"/>
              </a:rPr>
              <a:t>.</a:t>
            </a:r>
          </a:p>
          <a:p>
            <a:pPr eaLnBrk="1" hangingPunct="1">
              <a:lnSpc>
                <a:spcPct val="80000"/>
              </a:lnSpc>
            </a:pPr>
            <a:endParaRPr lang="en-US" altLang="en-US" sz="4400" dirty="0" smtClean="0">
              <a:latin typeface="Calibri" pitchFamily="34" charset="0"/>
            </a:endParaRPr>
          </a:p>
        </p:txBody>
      </p:sp>
      <p:sp>
        <p:nvSpPr>
          <p:cNvPr id="4099" name="WordArt 4"/>
          <p:cNvSpPr>
            <a:spLocks noChangeArrowheads="1" noChangeShapeType="1" noTextEdit="1"/>
          </p:cNvSpPr>
          <p:nvPr/>
        </p:nvSpPr>
        <p:spPr bwMode="auto">
          <a:xfrm>
            <a:off x="2438400" y="83127"/>
            <a:ext cx="4876800" cy="1409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Tone</a:t>
            </a:r>
          </a:p>
        </p:txBody>
      </p:sp>
    </p:spTree>
    <p:extLst>
      <p:ext uri="{BB962C8B-B14F-4D97-AF65-F5344CB8AC3E}">
        <p14:creationId xmlns:p14="http://schemas.microsoft.com/office/powerpoint/2010/main" val="2694426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0"/>
            <a:ext cx="7477125" cy="1143000"/>
          </a:xfrm>
        </p:spPr>
        <p:txBody>
          <a:bodyPr/>
          <a:lstStyle/>
          <a:p>
            <a:pPr algn="ctr" eaLnBrk="1" hangingPunct="1"/>
            <a:r>
              <a:rPr lang="en-US" altLang="en-US" sz="5400" b="1" dirty="0" smtClean="0"/>
              <a:t>Written Tone</a:t>
            </a:r>
          </a:p>
        </p:txBody>
      </p:sp>
      <p:sp>
        <p:nvSpPr>
          <p:cNvPr id="5123" name="Rectangle 3"/>
          <p:cNvSpPr>
            <a:spLocks noGrp="1" noChangeArrowheads="1"/>
          </p:cNvSpPr>
          <p:nvPr>
            <p:ph type="body" idx="1"/>
          </p:nvPr>
        </p:nvSpPr>
        <p:spPr>
          <a:xfrm>
            <a:off x="157163" y="1219200"/>
            <a:ext cx="8986837" cy="5638800"/>
          </a:xfrm>
        </p:spPr>
        <p:txBody>
          <a:bodyPr/>
          <a:lstStyle/>
          <a:p>
            <a:pPr eaLnBrk="1" hangingPunct="1"/>
            <a:r>
              <a:rPr lang="en-US" altLang="en-US" sz="3600" dirty="0" smtClean="0"/>
              <a:t>Verbal tone is easier to detect             	Teacher             </a:t>
            </a:r>
            <a:r>
              <a:rPr lang="en-US" altLang="en-US" sz="3600" dirty="0" smtClean="0"/>
              <a:t>    Student</a:t>
            </a:r>
            <a:endParaRPr lang="en-US" altLang="en-US" sz="3600" dirty="0" smtClean="0"/>
          </a:p>
          <a:p>
            <a:pPr eaLnBrk="1" hangingPunct="1">
              <a:buFontTx/>
              <a:buNone/>
            </a:pPr>
            <a:r>
              <a:rPr lang="en-US" altLang="en-US" sz="3600" dirty="0" smtClean="0"/>
              <a:t>   Big Brother            </a:t>
            </a:r>
            <a:r>
              <a:rPr lang="en-US" altLang="en-US" sz="3600" dirty="0" smtClean="0"/>
              <a:t>    Little </a:t>
            </a:r>
            <a:r>
              <a:rPr lang="en-US" altLang="en-US" sz="3600" dirty="0" smtClean="0"/>
              <a:t>Brother</a:t>
            </a:r>
          </a:p>
          <a:p>
            <a:pPr eaLnBrk="1" hangingPunct="1">
              <a:buFontTx/>
              <a:buNone/>
            </a:pPr>
            <a:endParaRPr lang="en-US" altLang="en-US" sz="1400" dirty="0" smtClean="0"/>
          </a:p>
          <a:p>
            <a:pPr eaLnBrk="1" hangingPunct="1"/>
            <a:r>
              <a:rPr lang="en-US" altLang="en-US" sz="3600" dirty="0" smtClean="0"/>
              <a:t>Written Tone can be more difficult. When in doubt, readers must examine the context of the story itself.</a:t>
            </a:r>
          </a:p>
          <a:p>
            <a:pPr eaLnBrk="1" hangingPunct="1"/>
            <a:r>
              <a:rPr lang="en-US" altLang="en-US" sz="3600" dirty="0"/>
              <a:t>Tone must be inferred through the use of descriptive words.</a:t>
            </a:r>
          </a:p>
          <a:p>
            <a:pPr eaLnBrk="1" hangingPunct="1"/>
            <a:endParaRPr lang="en-US" altLang="en-US" dirty="0" smtClean="0">
              <a:latin typeface="Arial Unicode MS" pitchFamily="34" charset="-128"/>
            </a:endParaRPr>
          </a:p>
        </p:txBody>
      </p:sp>
      <p:sp>
        <p:nvSpPr>
          <p:cNvPr id="5124" name="AutoShape 7"/>
          <p:cNvSpPr>
            <a:spLocks noChangeArrowheads="1"/>
          </p:cNvSpPr>
          <p:nvPr/>
        </p:nvSpPr>
        <p:spPr bwMode="auto">
          <a:xfrm>
            <a:off x="3290888" y="1905000"/>
            <a:ext cx="976312"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Blip>
                <a:blip r:embed="rId2"/>
              </a:buBlip>
              <a:defRPr sz="3200">
                <a:solidFill>
                  <a:schemeClr val="tx1"/>
                </a:solidFill>
                <a:latin typeface="Arial" charset="0"/>
                <a:ea typeface="ＭＳ Ｐゴシック" pitchFamily="66" charset="-128"/>
              </a:defRPr>
            </a:lvl1pPr>
            <a:lvl2pPr marL="742950" indent="-285750">
              <a:spcBef>
                <a:spcPct val="20000"/>
              </a:spcBef>
              <a:buSzPct val="80000"/>
              <a:buBlip>
                <a:blip r:embed="rId3"/>
              </a:buBlip>
              <a:defRPr sz="2800">
                <a:solidFill>
                  <a:schemeClr val="tx1"/>
                </a:solidFill>
                <a:latin typeface="Arial" charset="0"/>
                <a:ea typeface="ＭＳ Ｐゴシック" pitchFamily="66" charset="-128"/>
              </a:defRPr>
            </a:lvl2pPr>
            <a:lvl3pPr marL="1143000" indent="-228600">
              <a:spcBef>
                <a:spcPct val="20000"/>
              </a:spcBef>
              <a:buSzPct val="70000"/>
              <a:buBlip>
                <a:blip r:embed="rId4"/>
              </a:buBlip>
              <a:defRPr sz="2400">
                <a:solidFill>
                  <a:schemeClr val="tx1"/>
                </a:solidFill>
                <a:latin typeface="Arial" charset="0"/>
                <a:ea typeface="ＭＳ Ｐゴシック" pitchFamily="66" charset="-128"/>
              </a:defRPr>
            </a:lvl3pPr>
            <a:lvl4pPr marL="1600200" indent="-228600">
              <a:spcBef>
                <a:spcPct val="20000"/>
              </a:spcBef>
              <a:buChar char="–"/>
              <a:defRPr sz="2000">
                <a:solidFill>
                  <a:schemeClr val="tx1"/>
                </a:solidFill>
                <a:latin typeface="Arial" charset="0"/>
                <a:ea typeface="ＭＳ Ｐゴシック" pitchFamily="66" charset="-128"/>
              </a:defRPr>
            </a:lvl4pPr>
            <a:lvl5pPr marL="2057400" indent="-228600">
              <a:spcBef>
                <a:spcPct val="20000"/>
              </a:spcBef>
              <a:buChar char="»"/>
              <a:defRPr sz="2000">
                <a:solidFill>
                  <a:schemeClr val="tx1"/>
                </a:solidFill>
                <a:latin typeface="Arial" charset="0"/>
                <a:ea typeface="ＭＳ Ｐゴシック" pitchFamily="66"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9pPr>
          </a:lstStyle>
          <a:p>
            <a:pPr>
              <a:spcBef>
                <a:spcPct val="0"/>
              </a:spcBef>
              <a:buFontTx/>
              <a:buNone/>
            </a:pPr>
            <a:endParaRPr lang="en-US" altLang="en-US" sz="2800">
              <a:latin typeface="Calibri" pitchFamily="34" charset="0"/>
            </a:endParaRPr>
          </a:p>
        </p:txBody>
      </p:sp>
      <p:sp>
        <p:nvSpPr>
          <p:cNvPr id="5125" name="AutoShape 8"/>
          <p:cNvSpPr>
            <a:spLocks noChangeArrowheads="1"/>
          </p:cNvSpPr>
          <p:nvPr/>
        </p:nvSpPr>
        <p:spPr bwMode="auto">
          <a:xfrm>
            <a:off x="3276600" y="2514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Blip>
                <a:blip r:embed="rId2"/>
              </a:buBlip>
              <a:defRPr sz="3200">
                <a:solidFill>
                  <a:schemeClr val="tx1"/>
                </a:solidFill>
                <a:latin typeface="Arial" charset="0"/>
                <a:ea typeface="ＭＳ Ｐゴシック" pitchFamily="66" charset="-128"/>
              </a:defRPr>
            </a:lvl1pPr>
            <a:lvl2pPr marL="742950" indent="-285750">
              <a:spcBef>
                <a:spcPct val="20000"/>
              </a:spcBef>
              <a:buSzPct val="80000"/>
              <a:buBlip>
                <a:blip r:embed="rId3"/>
              </a:buBlip>
              <a:defRPr sz="2800">
                <a:solidFill>
                  <a:schemeClr val="tx1"/>
                </a:solidFill>
                <a:latin typeface="Arial" charset="0"/>
                <a:ea typeface="ＭＳ Ｐゴシック" pitchFamily="66" charset="-128"/>
              </a:defRPr>
            </a:lvl2pPr>
            <a:lvl3pPr marL="1143000" indent="-228600">
              <a:spcBef>
                <a:spcPct val="20000"/>
              </a:spcBef>
              <a:buSzPct val="70000"/>
              <a:buBlip>
                <a:blip r:embed="rId4"/>
              </a:buBlip>
              <a:defRPr sz="2400">
                <a:solidFill>
                  <a:schemeClr val="tx1"/>
                </a:solidFill>
                <a:latin typeface="Arial" charset="0"/>
                <a:ea typeface="ＭＳ Ｐゴシック" pitchFamily="66" charset="-128"/>
              </a:defRPr>
            </a:lvl3pPr>
            <a:lvl4pPr marL="1600200" indent="-228600">
              <a:spcBef>
                <a:spcPct val="20000"/>
              </a:spcBef>
              <a:buChar char="–"/>
              <a:defRPr sz="2000">
                <a:solidFill>
                  <a:schemeClr val="tx1"/>
                </a:solidFill>
                <a:latin typeface="Arial" charset="0"/>
                <a:ea typeface="ＭＳ Ｐゴシック" pitchFamily="66" charset="-128"/>
              </a:defRPr>
            </a:lvl4pPr>
            <a:lvl5pPr marL="2057400" indent="-228600">
              <a:spcBef>
                <a:spcPct val="20000"/>
              </a:spcBef>
              <a:buChar char="»"/>
              <a:defRPr sz="2000">
                <a:solidFill>
                  <a:schemeClr val="tx1"/>
                </a:solidFill>
                <a:latin typeface="Arial" charset="0"/>
                <a:ea typeface="ＭＳ Ｐゴシック" pitchFamily="66"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9pPr>
          </a:lstStyle>
          <a:p>
            <a:pPr>
              <a:spcBef>
                <a:spcPct val="0"/>
              </a:spcBef>
              <a:buFontTx/>
              <a:buNone/>
            </a:pPr>
            <a:endParaRPr lang="en-US" altLang="en-US" sz="2800">
              <a:latin typeface="Calibri" pitchFamily="34" charset="0"/>
            </a:endParaRPr>
          </a:p>
        </p:txBody>
      </p:sp>
    </p:spTree>
    <p:extLst>
      <p:ext uri="{BB962C8B-B14F-4D97-AF65-F5344CB8AC3E}">
        <p14:creationId xmlns:p14="http://schemas.microsoft.com/office/powerpoint/2010/main" val="1714507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9075" y="152400"/>
            <a:ext cx="7477125" cy="1143000"/>
          </a:xfrm>
        </p:spPr>
        <p:txBody>
          <a:bodyPr/>
          <a:lstStyle/>
          <a:p>
            <a:pPr algn="ctr" eaLnBrk="1" hangingPunct="1"/>
            <a:r>
              <a:rPr lang="en-US" altLang="en-US" sz="4800" b="1" smtClean="0"/>
              <a:t>DESCRIBING TONE</a:t>
            </a:r>
          </a:p>
        </p:txBody>
      </p:sp>
      <p:sp>
        <p:nvSpPr>
          <p:cNvPr id="6147" name="Rectangle 3"/>
          <p:cNvSpPr>
            <a:spLocks noGrp="1" noChangeArrowheads="1"/>
          </p:cNvSpPr>
          <p:nvPr>
            <p:ph type="body" idx="1"/>
          </p:nvPr>
        </p:nvSpPr>
        <p:spPr>
          <a:xfrm>
            <a:off x="152400" y="1447800"/>
            <a:ext cx="8880475" cy="4954588"/>
          </a:xfrm>
        </p:spPr>
        <p:txBody>
          <a:bodyPr>
            <a:normAutofit/>
          </a:bodyPr>
          <a:lstStyle/>
          <a:p>
            <a:pPr eaLnBrk="1" hangingPunct="1">
              <a:lnSpc>
                <a:spcPct val="90000"/>
              </a:lnSpc>
            </a:pPr>
            <a:r>
              <a:rPr lang="en-US" altLang="en-US" sz="3600" dirty="0" smtClean="0"/>
              <a:t>Adjectives are used to describe tone</a:t>
            </a:r>
          </a:p>
          <a:p>
            <a:pPr eaLnBrk="1" hangingPunct="1">
              <a:lnSpc>
                <a:spcPct val="90000"/>
              </a:lnSpc>
            </a:pPr>
            <a:r>
              <a:rPr lang="en-US" altLang="en-US" sz="3600" dirty="0" smtClean="0"/>
              <a:t>Consider </a:t>
            </a:r>
            <a:r>
              <a:rPr lang="en-US" altLang="en-US" sz="3600" dirty="0" smtClean="0"/>
              <a:t>some words that describe tone.</a:t>
            </a:r>
          </a:p>
          <a:p>
            <a:pPr lvl="1" eaLnBrk="1" hangingPunct="1">
              <a:lnSpc>
                <a:spcPct val="90000"/>
              </a:lnSpc>
            </a:pPr>
            <a:r>
              <a:rPr lang="en-US" altLang="en-US" sz="3200" b="1" dirty="0" smtClean="0"/>
              <a:t>Sarcastic, sincere, embarrassed, proud or frightened</a:t>
            </a:r>
          </a:p>
          <a:p>
            <a:pPr eaLnBrk="1" hangingPunct="1">
              <a:lnSpc>
                <a:spcPct val="90000"/>
              </a:lnSpc>
            </a:pPr>
            <a:r>
              <a:rPr lang="en-US" altLang="en-US" sz="3600" dirty="0" smtClean="0"/>
              <a:t>The key to choosing the correct tone is to carefully consider the author’s word choice.</a:t>
            </a:r>
          </a:p>
        </p:txBody>
      </p:sp>
    </p:spTree>
    <p:extLst>
      <p:ext uri="{BB962C8B-B14F-4D97-AF65-F5344CB8AC3E}">
        <p14:creationId xmlns:p14="http://schemas.microsoft.com/office/powerpoint/2010/main" val="3870102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502" y="0"/>
            <a:ext cx="9108498" cy="1143000"/>
          </a:xfrm>
        </p:spPr>
        <p:txBody>
          <a:bodyPr/>
          <a:lstStyle/>
          <a:p>
            <a:pPr algn="ctr" eaLnBrk="1" hangingPunct="1"/>
            <a:r>
              <a:rPr lang="en-US" altLang="en-US" sz="5400" b="1" dirty="0" smtClean="0"/>
              <a:t>TONE</a:t>
            </a:r>
            <a:r>
              <a:rPr lang="en-US" altLang="en-US" sz="5400" b="1" dirty="0" smtClean="0"/>
              <a:t> Adjectives</a:t>
            </a:r>
            <a:endParaRPr lang="en-US" altLang="en-US" sz="5400" dirty="0" smtClean="0"/>
          </a:p>
        </p:txBody>
      </p:sp>
      <p:sp>
        <p:nvSpPr>
          <p:cNvPr id="23556" name="Rectangle 4"/>
          <p:cNvSpPr>
            <a:spLocks noGrp="1" noChangeArrowheads="1"/>
          </p:cNvSpPr>
          <p:nvPr>
            <p:ph type="body" idx="1"/>
          </p:nvPr>
        </p:nvSpPr>
        <p:spPr>
          <a:xfrm>
            <a:off x="263525" y="1827213"/>
            <a:ext cx="3089275" cy="4497387"/>
          </a:xfrm>
          <a:noFill/>
        </p:spPr>
        <p:txBody>
          <a:bodyPr/>
          <a:lstStyle/>
          <a:p>
            <a:pPr eaLnBrk="1" hangingPunct="1">
              <a:lnSpc>
                <a:spcPct val="90000"/>
              </a:lnSpc>
            </a:pPr>
            <a:r>
              <a:rPr lang="en-US" altLang="en-US" sz="2800" dirty="0" smtClean="0"/>
              <a:t>Bitter</a:t>
            </a:r>
          </a:p>
          <a:p>
            <a:pPr eaLnBrk="1" hangingPunct="1">
              <a:lnSpc>
                <a:spcPct val="90000"/>
              </a:lnSpc>
            </a:pPr>
            <a:r>
              <a:rPr lang="en-US" altLang="en-US" sz="2800" dirty="0" smtClean="0"/>
              <a:t>Serious</a:t>
            </a:r>
          </a:p>
          <a:p>
            <a:pPr eaLnBrk="1" hangingPunct="1">
              <a:lnSpc>
                <a:spcPct val="90000"/>
              </a:lnSpc>
            </a:pPr>
            <a:r>
              <a:rPr lang="en-US" altLang="en-US" sz="2800" dirty="0" smtClean="0"/>
              <a:t>Witty</a:t>
            </a:r>
          </a:p>
          <a:p>
            <a:pPr eaLnBrk="1" hangingPunct="1">
              <a:lnSpc>
                <a:spcPct val="90000"/>
              </a:lnSpc>
            </a:pPr>
            <a:r>
              <a:rPr lang="en-US" altLang="en-US" sz="2800" dirty="0" smtClean="0"/>
              <a:t>Playful</a:t>
            </a:r>
          </a:p>
          <a:p>
            <a:pPr eaLnBrk="1" hangingPunct="1">
              <a:lnSpc>
                <a:spcPct val="90000"/>
              </a:lnSpc>
            </a:pPr>
            <a:r>
              <a:rPr lang="en-US" altLang="en-US" sz="2800" dirty="0" smtClean="0"/>
              <a:t>Tender</a:t>
            </a:r>
          </a:p>
          <a:p>
            <a:pPr eaLnBrk="1" hangingPunct="1">
              <a:lnSpc>
                <a:spcPct val="90000"/>
              </a:lnSpc>
            </a:pPr>
            <a:r>
              <a:rPr lang="en-US" altLang="en-US" sz="2800" dirty="0" smtClean="0"/>
              <a:t>Sympathetic</a:t>
            </a:r>
          </a:p>
          <a:p>
            <a:pPr eaLnBrk="1" hangingPunct="1">
              <a:lnSpc>
                <a:spcPct val="90000"/>
              </a:lnSpc>
            </a:pPr>
            <a:r>
              <a:rPr lang="en-US" altLang="en-US" sz="2800" dirty="0" smtClean="0"/>
              <a:t>Haunting</a:t>
            </a:r>
          </a:p>
          <a:p>
            <a:pPr eaLnBrk="1" hangingPunct="1">
              <a:lnSpc>
                <a:spcPct val="90000"/>
              </a:lnSpc>
            </a:pPr>
            <a:r>
              <a:rPr lang="en-US" altLang="en-US" sz="2800" dirty="0" smtClean="0"/>
              <a:t>Mysterious</a:t>
            </a:r>
          </a:p>
          <a:p>
            <a:pPr eaLnBrk="1" hangingPunct="1">
              <a:lnSpc>
                <a:spcPct val="90000"/>
              </a:lnSpc>
            </a:pPr>
            <a:r>
              <a:rPr lang="en-US" altLang="en-US" sz="2800" dirty="0" smtClean="0"/>
              <a:t>Suspenseful</a:t>
            </a:r>
          </a:p>
        </p:txBody>
      </p:sp>
      <p:sp>
        <p:nvSpPr>
          <p:cNvPr id="23557" name="Rectangle 5"/>
          <p:cNvSpPr>
            <a:spLocks noChangeArrowheads="1"/>
          </p:cNvSpPr>
          <p:nvPr/>
        </p:nvSpPr>
        <p:spPr bwMode="auto">
          <a:xfrm>
            <a:off x="3886200" y="1752600"/>
            <a:ext cx="3619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Blip>
                <a:blip r:embed="rId2"/>
              </a:buBlip>
              <a:defRPr sz="3200">
                <a:solidFill>
                  <a:schemeClr val="tx1"/>
                </a:solidFill>
                <a:latin typeface="Arial" charset="0"/>
                <a:ea typeface="ＭＳ Ｐゴシック" pitchFamily="66" charset="-128"/>
              </a:defRPr>
            </a:lvl1pPr>
            <a:lvl2pPr marL="742950" indent="-285750">
              <a:spcBef>
                <a:spcPct val="20000"/>
              </a:spcBef>
              <a:buSzPct val="80000"/>
              <a:buBlip>
                <a:blip r:embed="rId3"/>
              </a:buBlip>
              <a:defRPr sz="2800">
                <a:solidFill>
                  <a:schemeClr val="tx1"/>
                </a:solidFill>
                <a:latin typeface="Arial" charset="0"/>
                <a:ea typeface="ＭＳ Ｐゴシック" pitchFamily="66" charset="-128"/>
              </a:defRPr>
            </a:lvl2pPr>
            <a:lvl3pPr marL="1143000" indent="-228600">
              <a:spcBef>
                <a:spcPct val="20000"/>
              </a:spcBef>
              <a:buSzPct val="70000"/>
              <a:buBlip>
                <a:blip r:embed="rId4"/>
              </a:buBlip>
              <a:defRPr sz="2400">
                <a:solidFill>
                  <a:schemeClr val="tx1"/>
                </a:solidFill>
                <a:latin typeface="Arial" charset="0"/>
                <a:ea typeface="ＭＳ Ｐゴシック" pitchFamily="66" charset="-128"/>
              </a:defRPr>
            </a:lvl3pPr>
            <a:lvl4pPr marL="1600200" indent="-228600">
              <a:spcBef>
                <a:spcPct val="20000"/>
              </a:spcBef>
              <a:buChar char="–"/>
              <a:defRPr sz="2000">
                <a:solidFill>
                  <a:schemeClr val="tx1"/>
                </a:solidFill>
                <a:latin typeface="Arial" charset="0"/>
                <a:ea typeface="ＭＳ Ｐゴシック" pitchFamily="66" charset="-128"/>
              </a:defRPr>
            </a:lvl4pPr>
            <a:lvl5pPr marL="2057400" indent="-228600">
              <a:spcBef>
                <a:spcPct val="20000"/>
              </a:spcBef>
              <a:buChar char="»"/>
              <a:defRPr sz="2000">
                <a:solidFill>
                  <a:schemeClr val="tx1"/>
                </a:solidFill>
                <a:latin typeface="Arial" charset="0"/>
                <a:ea typeface="ＭＳ Ｐゴシック" pitchFamily="66"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66" charset="-128"/>
              </a:defRPr>
            </a:lvl9pPr>
          </a:lstStyle>
          <a:p>
            <a:pPr eaLnBrk="1" hangingPunct="1">
              <a:buFont typeface="Courier New" panose="02070309020205020404" pitchFamily="49" charset="0"/>
              <a:buChar char="o"/>
            </a:pPr>
            <a:r>
              <a:rPr lang="en-US" altLang="en-US" sz="2800" dirty="0"/>
              <a:t>Tasteful/distasteful</a:t>
            </a:r>
          </a:p>
          <a:p>
            <a:pPr eaLnBrk="1" hangingPunct="1">
              <a:buFont typeface="Courier New" panose="02070309020205020404" pitchFamily="49" charset="0"/>
              <a:buChar char="o"/>
            </a:pPr>
            <a:r>
              <a:rPr lang="en-US" altLang="en-US" sz="2800" dirty="0"/>
              <a:t>Nonchalant</a:t>
            </a:r>
          </a:p>
          <a:p>
            <a:pPr eaLnBrk="1" hangingPunct="1">
              <a:buFont typeface="Courier New" panose="02070309020205020404" pitchFamily="49" charset="0"/>
              <a:buChar char="o"/>
            </a:pPr>
            <a:r>
              <a:rPr lang="en-US" altLang="en-US" sz="2800" dirty="0"/>
              <a:t>Angry </a:t>
            </a:r>
          </a:p>
          <a:p>
            <a:pPr eaLnBrk="1" hangingPunct="1">
              <a:buFont typeface="Courier New" panose="02070309020205020404" pitchFamily="49" charset="0"/>
              <a:buChar char="o"/>
            </a:pPr>
            <a:r>
              <a:rPr lang="en-US" altLang="en-US" sz="2800" dirty="0"/>
              <a:t>Attached/Detached</a:t>
            </a:r>
          </a:p>
          <a:p>
            <a:pPr eaLnBrk="1" hangingPunct="1">
              <a:buFont typeface="Courier New" panose="02070309020205020404" pitchFamily="49" charset="0"/>
              <a:buChar char="o"/>
            </a:pPr>
            <a:r>
              <a:rPr lang="en-US" altLang="en-US" sz="2800" dirty="0"/>
              <a:t>Innocent</a:t>
            </a:r>
          </a:p>
          <a:p>
            <a:pPr eaLnBrk="1" hangingPunct="1">
              <a:buFont typeface="Courier New" panose="02070309020205020404" pitchFamily="49" charset="0"/>
              <a:buChar char="o"/>
            </a:pPr>
            <a:r>
              <a:rPr lang="en-US" altLang="en-US" sz="2800" dirty="0"/>
              <a:t>Poignant</a:t>
            </a:r>
          </a:p>
          <a:p>
            <a:pPr eaLnBrk="1" hangingPunct="1">
              <a:buFont typeface="Courier New" panose="02070309020205020404" pitchFamily="49" charset="0"/>
              <a:buChar char="o"/>
            </a:pPr>
            <a:r>
              <a:rPr lang="en-US" altLang="en-US" sz="2800" dirty="0"/>
              <a:t>Compassionate</a:t>
            </a:r>
          </a:p>
          <a:p>
            <a:pPr eaLnBrk="1" hangingPunct="1">
              <a:buFont typeface="Courier New" panose="02070309020205020404" pitchFamily="49" charset="0"/>
              <a:buChar char="o"/>
            </a:pPr>
            <a:r>
              <a:rPr lang="en-US" altLang="en-US" sz="2800" dirty="0"/>
              <a:t>Humorous</a:t>
            </a:r>
          </a:p>
          <a:p>
            <a:pPr eaLnBrk="1" hangingPunct="1">
              <a:buFont typeface="Courier New" panose="02070309020205020404" pitchFamily="49" charset="0"/>
              <a:buChar char="o"/>
            </a:pPr>
            <a:r>
              <a:rPr lang="en-US" altLang="en-US" sz="2800" dirty="0"/>
              <a:t>Gory</a:t>
            </a:r>
          </a:p>
        </p:txBody>
      </p:sp>
    </p:spTree>
    <p:extLst>
      <p:ext uri="{BB962C8B-B14F-4D97-AF65-F5344CB8AC3E}">
        <p14:creationId xmlns:p14="http://schemas.microsoft.com/office/powerpoint/2010/main" val="1510606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55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3557">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3557">
                                            <p:txEl>
                                              <p:pRg st="5" end="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3557">
                                            <p:txEl>
                                              <p:pRg st="6" end="6"/>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3557">
                                            <p:txEl>
                                              <p:pRg st="7" end="7"/>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35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85763" y="2209800"/>
            <a:ext cx="7386637" cy="4343400"/>
          </a:xfrm>
        </p:spPr>
        <p:txBody>
          <a:bodyPr/>
          <a:lstStyle/>
          <a:p>
            <a:pPr eaLnBrk="1" hangingPunct="1"/>
            <a:r>
              <a:rPr lang="en-US" altLang="en-US" sz="4400" b="1" smtClean="0">
                <a:latin typeface="Calibri" pitchFamily="34" charset="0"/>
              </a:rPr>
              <a:t>Mood is the overall atmosphere of a piece of literature</a:t>
            </a:r>
          </a:p>
          <a:p>
            <a:pPr eaLnBrk="1" hangingPunct="1"/>
            <a:r>
              <a:rPr lang="en-US" altLang="en-US" sz="4400" b="1" smtClean="0">
                <a:latin typeface="Calibri" pitchFamily="34" charset="0"/>
              </a:rPr>
              <a:t>The mood is created by the setting, the characters,  and their actions</a:t>
            </a:r>
          </a:p>
        </p:txBody>
      </p:sp>
      <p:sp>
        <p:nvSpPr>
          <p:cNvPr id="17411" name="WordArt 5"/>
          <p:cNvSpPr>
            <a:spLocks noChangeArrowheads="1" noChangeShapeType="1" noTextEdit="1"/>
          </p:cNvSpPr>
          <p:nvPr/>
        </p:nvSpPr>
        <p:spPr bwMode="auto">
          <a:xfrm>
            <a:off x="2438400" y="401782"/>
            <a:ext cx="4800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MOOD</a:t>
            </a:r>
          </a:p>
        </p:txBody>
      </p:sp>
    </p:spTree>
    <p:extLst>
      <p:ext uri="{BB962C8B-B14F-4D97-AF65-F5344CB8AC3E}">
        <p14:creationId xmlns:p14="http://schemas.microsoft.com/office/powerpoint/2010/main" val="4241670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altLang="en-US" sz="4800" smtClean="0"/>
              <a:t>DESCRIBING MOOD</a:t>
            </a:r>
          </a:p>
        </p:txBody>
      </p:sp>
      <p:sp>
        <p:nvSpPr>
          <p:cNvPr id="18435" name="Rectangle 3"/>
          <p:cNvSpPr>
            <a:spLocks noGrp="1" noChangeArrowheads="1"/>
          </p:cNvSpPr>
          <p:nvPr>
            <p:ph type="body" idx="1"/>
          </p:nvPr>
        </p:nvSpPr>
        <p:spPr/>
        <p:txBody>
          <a:bodyPr/>
          <a:lstStyle/>
          <a:p>
            <a:pPr eaLnBrk="1" hangingPunct="1"/>
            <a:r>
              <a:rPr lang="en-US" altLang="en-US" smtClean="0"/>
              <a:t>Adjectives describe Mood</a:t>
            </a:r>
          </a:p>
          <a:p>
            <a:pPr eaLnBrk="1" hangingPunct="1"/>
            <a:r>
              <a:rPr lang="en-US" altLang="en-US" smtClean="0"/>
              <a:t>Remember that you are NOT describing the way the person feels</a:t>
            </a:r>
          </a:p>
          <a:p>
            <a:pPr eaLnBrk="1" hangingPunct="1"/>
            <a:r>
              <a:rPr lang="en-US" altLang="en-US" smtClean="0"/>
              <a:t>Like tone, mood words can be either positive or negative</a:t>
            </a:r>
          </a:p>
          <a:p>
            <a:pPr eaLnBrk="1" hangingPunct="1"/>
            <a:r>
              <a:rPr lang="en-US" altLang="en-US" smtClean="0"/>
              <a:t>Examples: relaxed, cozy, romantic, gloomy, frightening, somber</a:t>
            </a:r>
          </a:p>
        </p:txBody>
      </p:sp>
    </p:spTree>
    <p:extLst>
      <p:ext uri="{BB962C8B-B14F-4D97-AF65-F5344CB8AC3E}">
        <p14:creationId xmlns:p14="http://schemas.microsoft.com/office/powerpoint/2010/main" val="1336093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Mood</a:t>
            </a:r>
          </a:p>
        </p:txBody>
      </p:sp>
      <p:sp>
        <p:nvSpPr>
          <p:cNvPr id="19459" name="Rectangle 3"/>
          <p:cNvSpPr>
            <a:spLocks noGrp="1" noChangeArrowheads="1"/>
          </p:cNvSpPr>
          <p:nvPr>
            <p:ph type="body" idx="1"/>
          </p:nvPr>
        </p:nvSpPr>
        <p:spPr/>
        <p:txBody>
          <a:bodyPr/>
          <a:lstStyle/>
          <a:p>
            <a:pPr eaLnBrk="1" hangingPunct="1">
              <a:buFontTx/>
              <a:buNone/>
            </a:pPr>
            <a:r>
              <a:rPr lang="en-US" altLang="en-US" smtClean="0"/>
              <a:t>	Identifying the mood of a piece of writing will depend on the number of descriptive words you know to answer the question: How did this paragraph, this passage, this story make the character or make you feel?</a:t>
            </a:r>
          </a:p>
          <a:p>
            <a:pPr eaLnBrk="1" hangingPunct="1"/>
            <a:endParaRPr lang="en-US" altLang="en-US" smtClean="0"/>
          </a:p>
        </p:txBody>
      </p:sp>
    </p:spTree>
    <p:extLst>
      <p:ext uri="{BB962C8B-B14F-4D97-AF65-F5344CB8AC3E}">
        <p14:creationId xmlns:p14="http://schemas.microsoft.com/office/powerpoint/2010/main" val="3909325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534400" cy="4800599"/>
          </a:xfrm>
        </p:spPr>
        <p:txBody>
          <a:bodyPr>
            <a:normAutofit/>
          </a:bodyPr>
          <a:lstStyle/>
          <a:p>
            <a:r>
              <a:rPr lang="en-US" sz="3200" dirty="0" smtClean="0"/>
              <a:t>Suspense </a:t>
            </a:r>
            <a:r>
              <a:rPr lang="en-US" sz="3200" dirty="0"/>
              <a:t>maintains reader engagement</a:t>
            </a:r>
            <a:r>
              <a:rPr lang="en-US" sz="3200" dirty="0" smtClean="0"/>
              <a:t>.</a:t>
            </a:r>
          </a:p>
          <a:p>
            <a:pPr marL="18288" indent="0">
              <a:buNone/>
            </a:pPr>
            <a:r>
              <a:rPr lang="en-US" sz="3200" dirty="0" smtClean="0"/>
              <a:t> </a:t>
            </a:r>
            <a:endParaRPr lang="en-US" sz="3200" dirty="0"/>
          </a:p>
          <a:p>
            <a:r>
              <a:rPr lang="en-US" sz="3200" dirty="0" smtClean="0"/>
              <a:t>Suspense </a:t>
            </a:r>
            <a:r>
              <a:rPr lang="en-US" sz="3200" dirty="0"/>
              <a:t>fiction keeps the reader guessing what will happen next. </a:t>
            </a:r>
            <a:endParaRPr lang="en-US" sz="3200" dirty="0" smtClean="0"/>
          </a:p>
          <a:p>
            <a:pPr marL="18288" indent="0">
              <a:buNone/>
            </a:pPr>
            <a:endParaRPr lang="en-US" sz="3200" dirty="0"/>
          </a:p>
          <a:p>
            <a:r>
              <a:rPr lang="en-US" sz="3200" dirty="0" smtClean="0"/>
              <a:t>Suspense </a:t>
            </a:r>
            <a:r>
              <a:rPr lang="en-US" sz="3200" dirty="0"/>
              <a:t>presents the reader with many twists and turns.</a:t>
            </a:r>
          </a:p>
        </p:txBody>
      </p:sp>
      <p:sp>
        <p:nvSpPr>
          <p:cNvPr id="3" name="Title 2"/>
          <p:cNvSpPr>
            <a:spLocks noGrp="1"/>
          </p:cNvSpPr>
          <p:nvPr>
            <p:ph type="title"/>
          </p:nvPr>
        </p:nvSpPr>
        <p:spPr>
          <a:xfrm>
            <a:off x="0" y="0"/>
            <a:ext cx="9137073" cy="1600200"/>
          </a:xfrm>
        </p:spPr>
        <p:txBody>
          <a:bodyPr/>
          <a:lstStyle/>
          <a:p>
            <a:pPr algn="ctr"/>
            <a:r>
              <a:rPr lang="en-US" sz="6000" dirty="0"/>
              <a:t>The Purpose of Suspense </a:t>
            </a:r>
          </a:p>
        </p:txBody>
      </p:sp>
    </p:spTree>
    <p:extLst>
      <p:ext uri="{BB962C8B-B14F-4D97-AF65-F5344CB8AC3E}">
        <p14:creationId xmlns:p14="http://schemas.microsoft.com/office/powerpoint/2010/main" val="331537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152400"/>
            <a:ext cx="8162925" cy="1143000"/>
          </a:xfrm>
        </p:spPr>
        <p:txBody>
          <a:bodyPr/>
          <a:lstStyle/>
          <a:p>
            <a:pPr eaLnBrk="1" hangingPunct="1"/>
            <a:r>
              <a:rPr lang="en-US" altLang="en-US" smtClean="0"/>
              <a:t>What is the mood of this picture?</a:t>
            </a:r>
          </a:p>
        </p:txBody>
      </p:sp>
      <p:pic>
        <p:nvPicPr>
          <p:cNvPr id="2048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1219200"/>
            <a:ext cx="7696200" cy="5562600"/>
          </a:xfrm>
        </p:spPr>
      </p:pic>
    </p:spTree>
    <p:extLst>
      <p:ext uri="{BB962C8B-B14F-4D97-AF65-F5344CB8AC3E}">
        <p14:creationId xmlns:p14="http://schemas.microsoft.com/office/powerpoint/2010/main" val="3290348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7615238" cy="6858000"/>
          </a:xfrm>
        </p:spPr>
      </p:pic>
    </p:spTree>
    <p:extLst>
      <p:ext uri="{BB962C8B-B14F-4D97-AF65-F5344CB8AC3E}">
        <p14:creationId xmlns:p14="http://schemas.microsoft.com/office/powerpoint/2010/main" val="786762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7650163" cy="6858000"/>
          </a:xfrm>
        </p:spPr>
      </p:pic>
    </p:spTree>
    <p:extLst>
      <p:ext uri="{BB962C8B-B14F-4D97-AF65-F5344CB8AC3E}">
        <p14:creationId xmlns:p14="http://schemas.microsoft.com/office/powerpoint/2010/main" val="571165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7772400" cy="6858000"/>
          </a:xfrm>
        </p:spPr>
      </p:pic>
    </p:spTree>
    <p:extLst>
      <p:ext uri="{BB962C8B-B14F-4D97-AF65-F5344CB8AC3E}">
        <p14:creationId xmlns:p14="http://schemas.microsoft.com/office/powerpoint/2010/main" val="3844725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9075" y="457200"/>
            <a:ext cx="7477125" cy="1143000"/>
          </a:xfrm>
        </p:spPr>
        <p:txBody>
          <a:bodyPr/>
          <a:lstStyle/>
          <a:p>
            <a:pPr algn="ctr" eaLnBrk="1" hangingPunct="1"/>
            <a:r>
              <a:rPr lang="en-US" altLang="en-US" sz="4800" b="1" smtClean="0"/>
              <a:t>DIFFERENCE BETWEEN TONE AND MOOD</a:t>
            </a:r>
          </a:p>
        </p:txBody>
      </p:sp>
      <p:sp>
        <p:nvSpPr>
          <p:cNvPr id="27651" name="Rectangle 3"/>
          <p:cNvSpPr>
            <a:spLocks noGrp="1" noChangeArrowheads="1"/>
          </p:cNvSpPr>
          <p:nvPr>
            <p:ph type="body" idx="1"/>
          </p:nvPr>
        </p:nvSpPr>
        <p:spPr>
          <a:xfrm>
            <a:off x="233363" y="2665413"/>
            <a:ext cx="7386637" cy="1982787"/>
          </a:xfrm>
        </p:spPr>
        <p:txBody>
          <a:bodyPr/>
          <a:lstStyle/>
          <a:p>
            <a:pPr eaLnBrk="1" hangingPunct="1"/>
            <a:r>
              <a:rPr lang="en-US" altLang="en-US" sz="4400" b="1" smtClean="0"/>
              <a:t>Tone = Person + Attitude</a:t>
            </a:r>
          </a:p>
          <a:p>
            <a:pPr eaLnBrk="1" hangingPunct="1"/>
            <a:r>
              <a:rPr lang="en-US" altLang="en-US" sz="4400" b="1" smtClean="0"/>
              <a:t>Mood = Environment</a:t>
            </a:r>
          </a:p>
        </p:txBody>
      </p:sp>
    </p:spTree>
    <p:extLst>
      <p:ext uri="{BB962C8B-B14F-4D97-AF65-F5344CB8AC3E}">
        <p14:creationId xmlns:p14="http://schemas.microsoft.com/office/powerpoint/2010/main" val="1188333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001000" cy="4876799"/>
          </a:xfrm>
        </p:spPr>
        <p:txBody>
          <a:bodyPr/>
          <a:lstStyle/>
          <a:p>
            <a:r>
              <a:rPr lang="en-US" sz="2800" b="1" dirty="0"/>
              <a:t>Denotation</a:t>
            </a:r>
            <a:r>
              <a:rPr lang="en-US" sz="2800" dirty="0"/>
              <a:t> is the dictionary definition of a term. It is the literal meaning of a word, what a term means. </a:t>
            </a:r>
            <a:endParaRPr lang="en-US" sz="2800" dirty="0" smtClean="0"/>
          </a:p>
          <a:p>
            <a:endParaRPr lang="en-US" sz="2800" dirty="0"/>
          </a:p>
          <a:p>
            <a:pPr marL="18288" indent="0">
              <a:buNone/>
            </a:pPr>
            <a:endParaRPr lang="en-US" sz="2800" dirty="0" smtClean="0"/>
          </a:p>
          <a:p>
            <a:r>
              <a:rPr lang="en-US" sz="2800" b="1" dirty="0" smtClean="0"/>
              <a:t>Connotation</a:t>
            </a:r>
            <a:r>
              <a:rPr lang="en-US" sz="2800" dirty="0" smtClean="0"/>
              <a:t> </a:t>
            </a:r>
            <a:r>
              <a:rPr lang="en-US" sz="2800" dirty="0"/>
              <a:t>is the emotions, thoughts, images, and associations attached to a word. It is what a term implies. Terms can have positive, negative, or even neutral connotations. It all depends on the context, how and where the word is used. </a:t>
            </a:r>
          </a:p>
          <a:p>
            <a:pPr marL="18288" indent="0">
              <a:buNone/>
            </a:pPr>
            <a:endParaRPr lang="en-US" dirty="0" smtClean="0"/>
          </a:p>
        </p:txBody>
      </p:sp>
      <p:sp>
        <p:nvSpPr>
          <p:cNvPr id="3" name="Title 2"/>
          <p:cNvSpPr>
            <a:spLocks noGrp="1"/>
          </p:cNvSpPr>
          <p:nvPr>
            <p:ph type="title"/>
          </p:nvPr>
        </p:nvSpPr>
        <p:spPr>
          <a:xfrm>
            <a:off x="0" y="0"/>
            <a:ext cx="9144000" cy="914400"/>
          </a:xfrm>
        </p:spPr>
        <p:txBody>
          <a:bodyPr/>
          <a:lstStyle/>
          <a:p>
            <a:pPr algn="ctr"/>
            <a:r>
              <a:rPr lang="en-US" dirty="0" smtClean="0"/>
              <a:t>Connotation vs. Denotation</a:t>
            </a:r>
            <a:endParaRPr lang="en-US" dirty="0"/>
          </a:p>
        </p:txBody>
      </p:sp>
    </p:spTree>
    <p:extLst>
      <p:ext uri="{BB962C8B-B14F-4D97-AF65-F5344CB8AC3E}">
        <p14:creationId xmlns:p14="http://schemas.microsoft.com/office/powerpoint/2010/main" val="273105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1"/>
            <a:ext cx="9144000" cy="5908964"/>
          </a:xfrm>
        </p:spPr>
        <p:txBody>
          <a:bodyPr>
            <a:normAutofit/>
          </a:bodyPr>
          <a:lstStyle/>
          <a:p>
            <a:r>
              <a:rPr lang="en-US" sz="2800" dirty="0"/>
              <a:t>B</a:t>
            </a:r>
            <a:r>
              <a:rPr lang="en-US" sz="2800" dirty="0" smtClean="0"/>
              <a:t>oth </a:t>
            </a:r>
            <a:r>
              <a:rPr lang="en-US" sz="2800" dirty="0"/>
              <a:t>terms denote bringing something to an end </a:t>
            </a:r>
            <a:endParaRPr lang="en-US" sz="2800" dirty="0" smtClean="0"/>
          </a:p>
          <a:p>
            <a:r>
              <a:rPr lang="en-US" sz="2800" dirty="0" smtClean="0"/>
              <a:t>“</a:t>
            </a:r>
            <a:r>
              <a:rPr lang="en-US" sz="2800" dirty="0"/>
              <a:t>To finish” can have positive connotations: a sense of completion and accomplishment (finishing school, crossing the finish line); it can also have neutral connotations (I finished folding the laundry); and it can sometimes have negative connotations: a sense of an eternal end (You’re finished in this town! You’ll never work here again!) </a:t>
            </a:r>
            <a:endParaRPr lang="en-US" sz="2800" dirty="0" smtClean="0"/>
          </a:p>
          <a:p>
            <a:r>
              <a:rPr lang="en-US" sz="2800" dirty="0" smtClean="0"/>
              <a:t>“</a:t>
            </a:r>
            <a:r>
              <a:rPr lang="en-US" sz="2800" dirty="0"/>
              <a:t>To terminate” really only has negative connotations: termination implies an eternal end, but does not imply completion or accomplishment. No one ever races to cross the “termination line.”</a:t>
            </a:r>
          </a:p>
        </p:txBody>
      </p:sp>
      <p:sp>
        <p:nvSpPr>
          <p:cNvPr id="3" name="Title 2"/>
          <p:cNvSpPr>
            <a:spLocks noGrp="1"/>
          </p:cNvSpPr>
          <p:nvPr>
            <p:ph type="title"/>
          </p:nvPr>
        </p:nvSpPr>
        <p:spPr>
          <a:xfrm>
            <a:off x="0" y="0"/>
            <a:ext cx="9144000" cy="914400"/>
          </a:xfrm>
        </p:spPr>
        <p:txBody>
          <a:bodyPr/>
          <a:lstStyle/>
          <a:p>
            <a:pPr algn="ctr"/>
            <a:r>
              <a:rPr lang="en-US" dirty="0" smtClean="0"/>
              <a:t>FINISH VS. TERMINATE</a:t>
            </a:r>
            <a:endParaRPr lang="en-US" dirty="0"/>
          </a:p>
        </p:txBody>
      </p:sp>
    </p:spTree>
    <p:extLst>
      <p:ext uri="{BB962C8B-B14F-4D97-AF65-F5344CB8AC3E}">
        <p14:creationId xmlns:p14="http://schemas.microsoft.com/office/powerpoint/2010/main" val="120188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58200" cy="5257799"/>
          </a:xfrm>
        </p:spPr>
        <p:txBody>
          <a:bodyPr>
            <a:noAutofit/>
          </a:bodyPr>
          <a:lstStyle/>
          <a:p>
            <a:r>
              <a:rPr lang="en-US" sz="2400" dirty="0" smtClean="0"/>
              <a:t>Comparing </a:t>
            </a:r>
            <a:r>
              <a:rPr lang="en-US" sz="2400" dirty="0"/>
              <a:t>two objects, events, actions, people, etc. that are similar one or more </a:t>
            </a:r>
            <a:r>
              <a:rPr lang="en-US" sz="2400" dirty="0" smtClean="0"/>
              <a:t>ways</a:t>
            </a:r>
          </a:p>
          <a:p>
            <a:r>
              <a:rPr lang="en-US" sz="2400" dirty="0"/>
              <a:t>Makes unfamiliar topic (uncommon experience) familiar by comparing it to well-known, common, familiar </a:t>
            </a:r>
            <a:r>
              <a:rPr lang="en-US" sz="2400" dirty="0" smtClean="0"/>
              <a:t>topics/experiences</a:t>
            </a:r>
          </a:p>
          <a:p>
            <a:pPr marL="18288" indent="0">
              <a:buNone/>
            </a:pPr>
            <a:endParaRPr lang="en-US" sz="2400" dirty="0"/>
          </a:p>
          <a:p>
            <a:pPr marL="18288" indent="0" algn="ctr">
              <a:buNone/>
            </a:pPr>
            <a:r>
              <a:rPr lang="en-US" sz="2800" dirty="0" smtClean="0"/>
              <a:t>Example</a:t>
            </a:r>
            <a:r>
              <a:rPr lang="en-US" sz="2800" dirty="0"/>
              <a:t>: from Shakespeare’s “Sonnet #130” “black wires grow on her head” – Her hair is thick and stiff like wires </a:t>
            </a:r>
          </a:p>
          <a:p>
            <a:pPr marL="18288" indent="0" algn="ctr">
              <a:buNone/>
            </a:pPr>
            <a:endParaRPr lang="en-US" sz="2800" dirty="0" smtClean="0"/>
          </a:p>
          <a:p>
            <a:pPr marL="18288" indent="0" algn="ctr">
              <a:buNone/>
            </a:pPr>
            <a:r>
              <a:rPr lang="en-US" sz="2400" dirty="0" smtClean="0"/>
              <a:t>Readers </a:t>
            </a:r>
            <a:r>
              <a:rPr lang="en-US" sz="2400" dirty="0"/>
              <a:t>don’t know what “her” hair looks like (unfamiliar), Shakespeare compares it to wires (familiar) which helps the reader understand/see the image</a:t>
            </a:r>
          </a:p>
        </p:txBody>
      </p:sp>
      <p:sp>
        <p:nvSpPr>
          <p:cNvPr id="3" name="Title 2"/>
          <p:cNvSpPr>
            <a:spLocks noGrp="1"/>
          </p:cNvSpPr>
          <p:nvPr>
            <p:ph type="title"/>
          </p:nvPr>
        </p:nvSpPr>
        <p:spPr>
          <a:xfrm>
            <a:off x="0" y="0"/>
            <a:ext cx="9144000" cy="914400"/>
          </a:xfrm>
        </p:spPr>
        <p:txBody>
          <a:bodyPr/>
          <a:lstStyle/>
          <a:p>
            <a:pPr algn="ctr"/>
            <a:r>
              <a:rPr lang="en-US" sz="6000" dirty="0"/>
              <a:t>Analogy </a:t>
            </a:r>
          </a:p>
        </p:txBody>
      </p:sp>
    </p:spTree>
    <p:extLst>
      <p:ext uri="{BB962C8B-B14F-4D97-AF65-F5344CB8AC3E}">
        <p14:creationId xmlns:p14="http://schemas.microsoft.com/office/powerpoint/2010/main" val="122190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54" y="1066801"/>
            <a:ext cx="9130145" cy="5791200"/>
          </a:xfrm>
        </p:spPr>
        <p:txBody>
          <a:bodyPr>
            <a:normAutofit/>
          </a:bodyPr>
          <a:lstStyle/>
          <a:p>
            <a:r>
              <a:rPr lang="en-US" sz="2800" dirty="0" smtClean="0"/>
              <a:t>Authors </a:t>
            </a:r>
            <a:r>
              <a:rPr lang="en-US" sz="2800" dirty="0"/>
              <a:t>typically create suspense in four ways: </a:t>
            </a:r>
            <a:r>
              <a:rPr lang="en-US" sz="2800" dirty="0" smtClean="0"/>
              <a:t>	</a:t>
            </a:r>
          </a:p>
          <a:p>
            <a:pPr marL="18288" indent="0">
              <a:buNone/>
            </a:pPr>
            <a:r>
              <a:rPr lang="en-US" sz="2800" dirty="0"/>
              <a:t>	</a:t>
            </a:r>
            <a:endParaRPr lang="en-US" sz="2800" dirty="0" smtClean="0"/>
          </a:p>
          <a:p>
            <a:pPr>
              <a:buFont typeface="Wingdings" panose="05000000000000000000" pitchFamily="2" charset="2"/>
              <a:buChar char="q"/>
            </a:pPr>
            <a:r>
              <a:rPr lang="en-US" sz="2800" dirty="0" smtClean="0"/>
              <a:t>The </a:t>
            </a:r>
            <a:r>
              <a:rPr lang="en-US" sz="2800" dirty="0"/>
              <a:t>reader possesses information that </a:t>
            </a:r>
            <a:r>
              <a:rPr lang="en-US" sz="2800" dirty="0" smtClean="0"/>
              <a:t>the characters </a:t>
            </a:r>
            <a:r>
              <a:rPr lang="en-US" sz="2800" dirty="0"/>
              <a:t>do not know. </a:t>
            </a:r>
            <a:endParaRPr lang="en-US" sz="2800" dirty="0" smtClean="0"/>
          </a:p>
          <a:p>
            <a:pPr>
              <a:buFont typeface="Wingdings" panose="05000000000000000000" pitchFamily="2" charset="2"/>
              <a:buChar char="q"/>
            </a:pPr>
            <a:r>
              <a:rPr lang="en-US" sz="2800" dirty="0" smtClean="0"/>
              <a:t>Information </a:t>
            </a:r>
            <a:r>
              <a:rPr lang="en-US" sz="2800" dirty="0"/>
              <a:t>is hidden from both the </a:t>
            </a:r>
            <a:r>
              <a:rPr lang="en-US" sz="2800" dirty="0" smtClean="0"/>
              <a:t>characters and </a:t>
            </a:r>
            <a:r>
              <a:rPr lang="en-US" sz="2800" dirty="0"/>
              <a:t>the reader, yet clues are divulged </a:t>
            </a:r>
            <a:r>
              <a:rPr lang="en-US" sz="2800" dirty="0" smtClean="0"/>
              <a:t>throughout the </a:t>
            </a:r>
            <a:r>
              <a:rPr lang="en-US" sz="2800" dirty="0"/>
              <a:t>novel. </a:t>
            </a:r>
            <a:endParaRPr lang="en-US" sz="2800" dirty="0" smtClean="0"/>
          </a:p>
          <a:p>
            <a:pPr>
              <a:buFont typeface="Wingdings" panose="05000000000000000000" pitchFamily="2" charset="2"/>
              <a:buChar char="q"/>
            </a:pPr>
            <a:r>
              <a:rPr lang="en-US" sz="2800" dirty="0" smtClean="0"/>
              <a:t>Authors </a:t>
            </a:r>
            <a:r>
              <a:rPr lang="en-US" sz="2800" dirty="0"/>
              <a:t>create a question at the </a:t>
            </a:r>
            <a:r>
              <a:rPr lang="en-US" sz="2800" dirty="0" smtClean="0"/>
              <a:t>novel’s beginning </a:t>
            </a:r>
            <a:r>
              <a:rPr lang="en-US" sz="2800" dirty="0"/>
              <a:t>and only answer it at the novel’s close. </a:t>
            </a:r>
            <a:endParaRPr lang="en-US" sz="2800" dirty="0" smtClean="0"/>
          </a:p>
          <a:p>
            <a:pPr>
              <a:buFont typeface="Wingdings" panose="05000000000000000000" pitchFamily="2" charset="2"/>
              <a:buChar char="q"/>
            </a:pPr>
            <a:r>
              <a:rPr lang="en-US" sz="2800" dirty="0" smtClean="0"/>
              <a:t>Authors </a:t>
            </a:r>
            <a:r>
              <a:rPr lang="en-US" sz="2800" dirty="0"/>
              <a:t>create harrowing obstacles for </a:t>
            </a:r>
            <a:r>
              <a:rPr lang="en-US" sz="2800" dirty="0" smtClean="0"/>
              <a:t>the protagonist </a:t>
            </a:r>
            <a:r>
              <a:rPr lang="en-US" sz="2800" dirty="0"/>
              <a:t>to overcome.</a:t>
            </a:r>
          </a:p>
        </p:txBody>
      </p:sp>
      <p:sp>
        <p:nvSpPr>
          <p:cNvPr id="3" name="Title 2"/>
          <p:cNvSpPr>
            <a:spLocks noGrp="1"/>
          </p:cNvSpPr>
          <p:nvPr>
            <p:ph type="title"/>
          </p:nvPr>
        </p:nvSpPr>
        <p:spPr>
          <a:xfrm>
            <a:off x="6926" y="0"/>
            <a:ext cx="9137073" cy="1219200"/>
          </a:xfrm>
        </p:spPr>
        <p:txBody>
          <a:bodyPr/>
          <a:lstStyle/>
          <a:p>
            <a:pPr algn="ctr"/>
            <a:r>
              <a:rPr lang="en-US" sz="6600" dirty="0"/>
              <a:t>Using Suspense</a:t>
            </a:r>
          </a:p>
        </p:txBody>
      </p:sp>
    </p:spTree>
    <p:extLst>
      <p:ext uri="{BB962C8B-B14F-4D97-AF65-F5344CB8AC3E}">
        <p14:creationId xmlns:p14="http://schemas.microsoft.com/office/powerpoint/2010/main" val="385086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638800"/>
          </a:xfrm>
        </p:spPr>
        <p:txBody>
          <a:bodyPr>
            <a:noAutofit/>
          </a:bodyPr>
          <a:lstStyle/>
          <a:p>
            <a:pPr marL="18288" indent="0">
              <a:buNone/>
            </a:pPr>
            <a:r>
              <a:rPr lang="en-US" sz="3600" dirty="0"/>
              <a:t>Humor often serves one of three roles in texts: </a:t>
            </a:r>
          </a:p>
          <a:p>
            <a:r>
              <a:rPr lang="en-US" sz="3600" dirty="0" smtClean="0"/>
              <a:t>Humor </a:t>
            </a:r>
            <a:r>
              <a:rPr lang="en-US" sz="3600" dirty="0"/>
              <a:t>can address societal problems or issues. </a:t>
            </a:r>
          </a:p>
          <a:p>
            <a:r>
              <a:rPr lang="en-US" sz="3600" dirty="0" smtClean="0"/>
              <a:t>Humor </a:t>
            </a:r>
            <a:r>
              <a:rPr lang="en-US" sz="3600" dirty="0"/>
              <a:t>can relieve tension during the plot. </a:t>
            </a:r>
          </a:p>
          <a:p>
            <a:r>
              <a:rPr lang="en-US" sz="3600" dirty="0" smtClean="0"/>
              <a:t>Humor </a:t>
            </a:r>
            <a:r>
              <a:rPr lang="en-US" sz="3600" dirty="0"/>
              <a:t>can create a light-hearted situation.</a:t>
            </a:r>
          </a:p>
        </p:txBody>
      </p:sp>
      <p:sp>
        <p:nvSpPr>
          <p:cNvPr id="3" name="Title 2"/>
          <p:cNvSpPr>
            <a:spLocks noGrp="1"/>
          </p:cNvSpPr>
          <p:nvPr>
            <p:ph type="title"/>
          </p:nvPr>
        </p:nvSpPr>
        <p:spPr>
          <a:xfrm>
            <a:off x="13854" y="0"/>
            <a:ext cx="9130145" cy="1219200"/>
          </a:xfrm>
        </p:spPr>
        <p:txBody>
          <a:bodyPr/>
          <a:lstStyle/>
          <a:p>
            <a:pPr algn="ctr"/>
            <a:r>
              <a:rPr lang="en-US" sz="6000" dirty="0" smtClean="0"/>
              <a:t>The Role of Humor</a:t>
            </a:r>
            <a:endParaRPr lang="en-US" sz="6000" dirty="0"/>
          </a:p>
        </p:txBody>
      </p:sp>
    </p:spTree>
    <p:extLst>
      <p:ext uri="{BB962C8B-B14F-4D97-AF65-F5344CB8AC3E}">
        <p14:creationId xmlns:p14="http://schemas.microsoft.com/office/powerpoint/2010/main" val="223529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1"/>
            <a:ext cx="9144000" cy="5756564"/>
          </a:xfrm>
        </p:spPr>
        <p:txBody>
          <a:bodyPr>
            <a:normAutofit/>
          </a:bodyPr>
          <a:lstStyle/>
          <a:p>
            <a:r>
              <a:rPr lang="en-US" sz="2800" b="1" dirty="0" smtClean="0"/>
              <a:t>Hyperbole</a:t>
            </a:r>
            <a:r>
              <a:rPr lang="en-US" sz="2800" dirty="0" smtClean="0"/>
              <a:t> –extreme </a:t>
            </a:r>
            <a:r>
              <a:rPr lang="en-US" sz="2800" dirty="0"/>
              <a:t>exaggeration. </a:t>
            </a:r>
            <a:endParaRPr lang="en-US" sz="2800" dirty="0" smtClean="0"/>
          </a:p>
          <a:p>
            <a:pPr lvl="1"/>
            <a:r>
              <a:rPr lang="en-US" sz="2400" dirty="0" smtClean="0"/>
              <a:t>For </a:t>
            </a:r>
            <a:r>
              <a:rPr lang="en-US" sz="2400" dirty="0"/>
              <a:t>example, a character could say “I’m so hungry I could eat a horse.” </a:t>
            </a:r>
          </a:p>
          <a:p>
            <a:r>
              <a:rPr lang="en-US" sz="2800" b="1" dirty="0" smtClean="0"/>
              <a:t>Irony</a:t>
            </a:r>
            <a:r>
              <a:rPr lang="en-US" sz="2800" dirty="0" smtClean="0"/>
              <a:t> –the </a:t>
            </a:r>
            <a:r>
              <a:rPr lang="en-US" sz="2800" dirty="0"/>
              <a:t>opposite of the expected. </a:t>
            </a:r>
            <a:endParaRPr lang="en-US" sz="2800" dirty="0" smtClean="0"/>
          </a:p>
          <a:p>
            <a:pPr lvl="1"/>
            <a:r>
              <a:rPr lang="en-US" sz="2400" dirty="0" smtClean="0"/>
              <a:t>Verbal </a:t>
            </a:r>
            <a:r>
              <a:rPr lang="en-US" sz="2400" dirty="0"/>
              <a:t>Irony </a:t>
            </a:r>
          </a:p>
          <a:p>
            <a:pPr lvl="1"/>
            <a:r>
              <a:rPr lang="en-US" sz="2400" dirty="0" smtClean="0"/>
              <a:t>Situational </a:t>
            </a:r>
            <a:r>
              <a:rPr lang="en-US" sz="2400" dirty="0"/>
              <a:t>Irony </a:t>
            </a:r>
          </a:p>
          <a:p>
            <a:pPr lvl="1"/>
            <a:r>
              <a:rPr lang="en-US" sz="2400" dirty="0" smtClean="0"/>
              <a:t>Dramatic </a:t>
            </a:r>
            <a:r>
              <a:rPr lang="en-US" sz="2400" dirty="0"/>
              <a:t>Irony </a:t>
            </a:r>
          </a:p>
          <a:p>
            <a:r>
              <a:rPr lang="en-US" sz="2800" b="1" dirty="0" smtClean="0"/>
              <a:t>Jokes</a:t>
            </a:r>
            <a:r>
              <a:rPr lang="en-US" sz="2800" dirty="0" smtClean="0"/>
              <a:t> –spoken </a:t>
            </a:r>
            <a:r>
              <a:rPr lang="en-US" sz="2800" dirty="0"/>
              <a:t>with the intent of making the audience laugh. </a:t>
            </a:r>
            <a:endParaRPr lang="en-US" sz="2800" dirty="0" smtClean="0"/>
          </a:p>
          <a:p>
            <a:r>
              <a:rPr lang="en-US" sz="2800" b="1" dirty="0" smtClean="0"/>
              <a:t>Sarcasm</a:t>
            </a:r>
            <a:r>
              <a:rPr lang="en-US" sz="2800" dirty="0" smtClean="0"/>
              <a:t> </a:t>
            </a:r>
            <a:r>
              <a:rPr lang="en-US" sz="2800" dirty="0"/>
              <a:t>– </a:t>
            </a:r>
            <a:r>
              <a:rPr lang="en-US" sz="2800" dirty="0" smtClean="0"/>
              <a:t>a </a:t>
            </a:r>
            <a:r>
              <a:rPr lang="en-US" sz="2800" dirty="0"/>
              <a:t>sharp, often cutting statement. </a:t>
            </a:r>
            <a:endParaRPr lang="en-US" sz="2800" dirty="0" smtClean="0"/>
          </a:p>
          <a:p>
            <a:pPr lvl="1"/>
            <a:r>
              <a:rPr lang="en-US" sz="2400" dirty="0" smtClean="0"/>
              <a:t>For </a:t>
            </a:r>
            <a:r>
              <a:rPr lang="en-US" sz="2400" dirty="0"/>
              <a:t>example, if one character makes a silly remark, another character could reply “Well DUH. Everyone knows that!”</a:t>
            </a:r>
          </a:p>
        </p:txBody>
      </p:sp>
      <p:sp>
        <p:nvSpPr>
          <p:cNvPr id="3" name="Title 2"/>
          <p:cNvSpPr>
            <a:spLocks noGrp="1"/>
          </p:cNvSpPr>
          <p:nvPr>
            <p:ph type="title"/>
          </p:nvPr>
        </p:nvSpPr>
        <p:spPr>
          <a:xfrm>
            <a:off x="6926" y="-27709"/>
            <a:ext cx="9137073" cy="914400"/>
          </a:xfrm>
        </p:spPr>
        <p:txBody>
          <a:bodyPr/>
          <a:lstStyle/>
          <a:p>
            <a:pPr algn="ctr"/>
            <a:r>
              <a:rPr lang="en-US" sz="6000" dirty="0" smtClean="0"/>
              <a:t>Types of Humor</a:t>
            </a:r>
            <a:endParaRPr lang="en-US" sz="6000" dirty="0"/>
          </a:p>
        </p:txBody>
      </p:sp>
    </p:spTree>
    <p:extLst>
      <p:ext uri="{BB962C8B-B14F-4D97-AF65-F5344CB8AC3E}">
        <p14:creationId xmlns:p14="http://schemas.microsoft.com/office/powerpoint/2010/main" val="51789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7543800" cy="914400"/>
          </a:xfrm>
        </p:spPr>
        <p:txBody>
          <a:bodyPr/>
          <a:lstStyle/>
          <a:p>
            <a:pPr eaLnBrk="1" hangingPunct="1"/>
            <a:r>
              <a:rPr lang="en-US" altLang="en-US" sz="6000" b="1" dirty="0" smtClean="0"/>
              <a:t>What is Irony?</a:t>
            </a:r>
            <a:endParaRPr lang="en-US" altLang="en-US" sz="6000" b="1" dirty="0" smtClean="0"/>
          </a:p>
        </p:txBody>
      </p:sp>
      <p:sp>
        <p:nvSpPr>
          <p:cNvPr id="3075" name="Rectangle 3"/>
          <p:cNvSpPr>
            <a:spLocks noGrp="1" noChangeArrowheads="1"/>
          </p:cNvSpPr>
          <p:nvPr>
            <p:ph type="body" idx="1"/>
          </p:nvPr>
        </p:nvSpPr>
        <p:spPr>
          <a:xfrm>
            <a:off x="1524000" y="1752600"/>
            <a:ext cx="7315200" cy="4151313"/>
          </a:xfrm>
        </p:spPr>
        <p:txBody>
          <a:bodyPr>
            <a:normAutofit lnSpcReduction="10000"/>
          </a:bodyPr>
          <a:lstStyle/>
          <a:p>
            <a:pPr indent="7938" eaLnBrk="1" hangingPunct="1"/>
            <a:r>
              <a:rPr lang="en-US" altLang="en-US" sz="3600" smtClean="0"/>
              <a:t>It’s funny!</a:t>
            </a:r>
          </a:p>
          <a:p>
            <a:pPr indent="7938" eaLnBrk="1" hangingPunct="1"/>
            <a:r>
              <a:rPr lang="en-US" altLang="en-US" sz="3600" smtClean="0"/>
              <a:t>It’s unexpected.</a:t>
            </a:r>
          </a:p>
          <a:p>
            <a:pPr indent="7938" eaLnBrk="1" hangingPunct="1"/>
            <a:r>
              <a:rPr lang="en-US" altLang="en-US" sz="3600" smtClean="0"/>
              <a:t>It sometimes creates suspense.</a:t>
            </a:r>
          </a:p>
          <a:p>
            <a:pPr indent="7938" eaLnBrk="1" hangingPunct="1"/>
            <a:endParaRPr lang="en-US" altLang="en-US" sz="3600" smtClean="0"/>
          </a:p>
          <a:p>
            <a:pPr indent="7938" eaLnBrk="1" hangingPunct="1">
              <a:buFont typeface="Wingdings" pitchFamily="2" charset="2"/>
              <a:buNone/>
            </a:pPr>
            <a:endParaRPr lang="en-US" altLang="en-US" sz="3600" smtClean="0"/>
          </a:p>
          <a:p>
            <a:pPr indent="7938" eaLnBrk="1" hangingPunct="1">
              <a:buFont typeface="Wingdings" pitchFamily="2" charset="2"/>
              <a:buNone/>
            </a:pPr>
            <a:r>
              <a:rPr lang="en-US" altLang="en-US" sz="3600" smtClean="0"/>
              <a:t>It’s like Cupid never falling in love.</a:t>
            </a:r>
          </a:p>
        </p:txBody>
      </p:sp>
    </p:spTree>
    <p:extLst>
      <p:ext uri="{BB962C8B-B14F-4D97-AF65-F5344CB8AC3E}">
        <p14:creationId xmlns:p14="http://schemas.microsoft.com/office/powerpoint/2010/main" val="4286142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ppt_w"/>
                                          </p:val>
                                        </p:tav>
                                        <p:tav tm="100000">
                                          <p:val>
                                            <p:strVal val="#ppt_w"/>
                                          </p:val>
                                        </p:tav>
                                      </p:tavLst>
                                    </p:anim>
                                    <p:anim calcmode="lin" valueType="num">
                                      <p:cBhvr>
                                        <p:cTn id="8" dur="2000" fill="hold"/>
                                        <p:tgtEl>
                                          <p:spTgt spid="307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074"/>
                                        </p:tgtEl>
                                        <p:attrNameLst>
                                          <p:attrName>ppt_x</p:attrName>
                                        </p:attrNameLst>
                                      </p:cBhvr>
                                      <p:tavLst>
                                        <p:tav tm="0">
                                          <p:val>
                                            <p:strVal val="#ppt_x-.4"/>
                                          </p:val>
                                        </p:tav>
                                        <p:tav tm="100000">
                                          <p:val>
                                            <p:strVal val="#ppt_x"/>
                                          </p:val>
                                        </p:tav>
                                      </p:tavLst>
                                    </p:anim>
                                    <p:anim calcmode="lin" valueType="num">
                                      <p:cBhvr>
                                        <p:cTn id="10" dur="2000" fill="hold"/>
                                        <p:tgtEl>
                                          <p:spTgt spid="307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500">
                                          <p:stCondLst>
                                            <p:cond delay="0"/>
                                          </p:stCondLst>
                                        </p:cTn>
                                        <p:tgtEl>
                                          <p:spTgt spid="3075">
                                            <p:txEl>
                                              <p:pRg st="0" end="0"/>
                                            </p:txEl>
                                          </p:spTgt>
                                        </p:tgtEl>
                                      </p:cBhvr>
                                    </p:animEffect>
                                    <p:anim calcmode="lin" valueType="num">
                                      <p:cBhvr>
                                        <p:cTn id="16" dur="500" fill="hold">
                                          <p:stCondLst>
                                            <p:cond delay="0"/>
                                          </p:stCondLst>
                                        </p:cTn>
                                        <p:tgtEl>
                                          <p:spTgt spid="307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075">
                                            <p:txEl>
                                              <p:pRg st="1" end="1"/>
                                            </p:txEl>
                                          </p:spTgt>
                                        </p:tgtEl>
                                        <p:attrNameLst>
                                          <p:attrName>style.visibility</p:attrName>
                                        </p:attrNameLst>
                                      </p:cBhvr>
                                      <p:to>
                                        <p:strVal val="visible"/>
                                      </p:to>
                                    </p:set>
                                    <p:animEffect transition="in" filter="fade">
                                      <p:cBhvr>
                                        <p:cTn id="22" dur="500">
                                          <p:stCondLst>
                                            <p:cond delay="0"/>
                                          </p:stCondLst>
                                        </p:cTn>
                                        <p:tgtEl>
                                          <p:spTgt spid="3075">
                                            <p:txEl>
                                              <p:pRg st="1" end="1"/>
                                            </p:txEl>
                                          </p:spTgt>
                                        </p:tgtEl>
                                      </p:cBhvr>
                                    </p:animEffect>
                                    <p:anim calcmode="lin" valueType="num">
                                      <p:cBhvr>
                                        <p:cTn id="23" dur="500" fill="hold">
                                          <p:stCondLst>
                                            <p:cond delay="0"/>
                                          </p:stCondLst>
                                        </p:cTn>
                                        <p:tgtEl>
                                          <p:spTgt spid="3075">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fade">
                                      <p:cBhvr>
                                        <p:cTn id="29" dur="500">
                                          <p:stCondLst>
                                            <p:cond delay="0"/>
                                          </p:stCondLst>
                                        </p:cTn>
                                        <p:tgtEl>
                                          <p:spTgt spid="3075">
                                            <p:txEl>
                                              <p:pRg st="2" end="2"/>
                                            </p:txEl>
                                          </p:spTgt>
                                        </p:tgtEl>
                                      </p:cBhvr>
                                    </p:animEffect>
                                    <p:anim calcmode="lin" valueType="num">
                                      <p:cBhvr>
                                        <p:cTn id="30" dur="500" fill="hold">
                                          <p:stCondLst>
                                            <p:cond delay="0"/>
                                          </p:stCondLst>
                                        </p:cTn>
                                        <p:tgtEl>
                                          <p:spTgt spid="3075">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3075">
                                            <p:txEl>
                                              <p:pRg st="5" end="5"/>
                                            </p:txEl>
                                          </p:spTgt>
                                        </p:tgtEl>
                                        <p:attrNameLst>
                                          <p:attrName>style.visibility</p:attrName>
                                        </p:attrNameLst>
                                      </p:cBhvr>
                                      <p:to>
                                        <p:strVal val="visible"/>
                                      </p:to>
                                    </p:set>
                                    <p:animEffect transition="in" filter="fade">
                                      <p:cBhvr>
                                        <p:cTn id="36" dur="500">
                                          <p:stCondLst>
                                            <p:cond delay="0"/>
                                          </p:stCondLst>
                                        </p:cTn>
                                        <p:tgtEl>
                                          <p:spTgt spid="3075">
                                            <p:txEl>
                                              <p:pRg st="5" end="5"/>
                                            </p:txEl>
                                          </p:spTgt>
                                        </p:tgtEl>
                                      </p:cBhvr>
                                    </p:animEffect>
                                    <p:anim calcmode="lin" valueType="num">
                                      <p:cBhvr>
                                        <p:cTn id="37" dur="500" fill="hold">
                                          <p:stCondLst>
                                            <p:cond delay="0"/>
                                          </p:stCondLst>
                                        </p:cTn>
                                        <p:tgtEl>
                                          <p:spTgt spid="3075">
                                            <p:txEl>
                                              <p:pRg st="5" end="5"/>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3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13"/>
          <p:cNvSpPr>
            <a:spLocks noGrp="1" noChangeArrowheads="1"/>
          </p:cNvSpPr>
          <p:nvPr>
            <p:ph type="title"/>
          </p:nvPr>
        </p:nvSpPr>
        <p:spPr/>
        <p:txBody>
          <a:bodyPr/>
          <a:lstStyle/>
          <a:p>
            <a:pPr eaLnBrk="1" hangingPunct="1"/>
            <a:r>
              <a:rPr lang="en-US" altLang="en-US" sz="5400" b="1" smtClean="0"/>
              <a:t>The Big Picture</a:t>
            </a:r>
          </a:p>
        </p:txBody>
      </p:sp>
      <p:graphicFrame>
        <p:nvGraphicFramePr>
          <p:cNvPr id="2" name="Diagram 1"/>
          <p:cNvGraphicFramePr/>
          <p:nvPr/>
        </p:nvGraphicFramePr>
        <p:xfrm>
          <a:off x="1143000" y="1905000"/>
          <a:ext cx="6775450" cy="4151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90463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708"/>
            <a:ext cx="9144000" cy="1572491"/>
          </a:xfrm>
        </p:spPr>
        <p:txBody>
          <a:bodyPr/>
          <a:lstStyle/>
          <a:p>
            <a:pPr algn="ctr" eaLnBrk="1" hangingPunct="1"/>
            <a:r>
              <a:rPr lang="en-US" altLang="en-US" sz="6600" dirty="0" smtClean="0"/>
              <a:t>Three Types of Irony</a:t>
            </a:r>
            <a:endParaRPr lang="en-US" altLang="en-US" sz="6600" b="1" dirty="0" smtClean="0"/>
          </a:p>
        </p:txBody>
      </p:sp>
      <p:sp>
        <p:nvSpPr>
          <p:cNvPr id="4099" name="Rectangle 3"/>
          <p:cNvSpPr>
            <a:spLocks noGrp="1" noChangeArrowheads="1"/>
          </p:cNvSpPr>
          <p:nvPr>
            <p:ph type="body" idx="1"/>
          </p:nvPr>
        </p:nvSpPr>
        <p:spPr>
          <a:xfrm>
            <a:off x="0" y="1752600"/>
            <a:ext cx="9144000" cy="5105400"/>
          </a:xfrm>
        </p:spPr>
        <p:txBody>
          <a:bodyPr>
            <a:noAutofit/>
          </a:bodyPr>
          <a:lstStyle/>
          <a:p>
            <a:pPr eaLnBrk="1" hangingPunct="1">
              <a:buFont typeface="Wingdings" pitchFamily="2" charset="2"/>
              <a:buNone/>
            </a:pPr>
            <a:r>
              <a:rPr lang="en-US" altLang="en-US" sz="3200" i="1" dirty="0" smtClean="0"/>
              <a:t>1. Verbal irony </a:t>
            </a:r>
            <a:r>
              <a:rPr lang="en-US" altLang="en-US" sz="3200" dirty="0" smtClean="0"/>
              <a:t>is when an author says one thing and means something else.</a:t>
            </a:r>
          </a:p>
          <a:p>
            <a:pPr eaLnBrk="1" hangingPunct="1">
              <a:buFont typeface="Wingdings" pitchFamily="2" charset="2"/>
              <a:buNone/>
            </a:pPr>
            <a:r>
              <a:rPr lang="en-US" altLang="en-US" sz="3200" i="1" dirty="0" smtClean="0"/>
              <a:t>2. Dramatic irony </a:t>
            </a:r>
            <a:r>
              <a:rPr lang="en-US" altLang="en-US" sz="3200" dirty="0" smtClean="0"/>
              <a:t>is when an audience perceives something that a character in the literature does not know.</a:t>
            </a:r>
          </a:p>
          <a:p>
            <a:pPr eaLnBrk="1" hangingPunct="1">
              <a:buFont typeface="Wingdings" pitchFamily="2" charset="2"/>
              <a:buNone/>
            </a:pPr>
            <a:r>
              <a:rPr lang="en-US" altLang="en-US" sz="3200" i="1" dirty="0" smtClean="0"/>
              <a:t>3. Situational irony </a:t>
            </a:r>
            <a:r>
              <a:rPr lang="en-US" altLang="en-US" sz="3200" dirty="0" smtClean="0"/>
              <a:t>is a difference between what is expected and what happens</a:t>
            </a:r>
          </a:p>
        </p:txBody>
      </p:sp>
    </p:spTree>
    <p:extLst>
      <p:ext uri="{BB962C8B-B14F-4D97-AF65-F5344CB8AC3E}">
        <p14:creationId xmlns:p14="http://schemas.microsoft.com/office/powerpoint/2010/main" val="1183914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left)">
                                      <p:cBhvr>
                                        <p:cTn id="17" dur="5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7543800" cy="914400"/>
          </a:xfrm>
        </p:spPr>
        <p:txBody>
          <a:bodyPr/>
          <a:lstStyle/>
          <a:p>
            <a:pPr eaLnBrk="1" hangingPunct="1"/>
            <a:r>
              <a:rPr lang="en-US" altLang="en-US" sz="4800" b="1" dirty="0" smtClean="0"/>
              <a:t>Verbal Irony</a:t>
            </a:r>
          </a:p>
        </p:txBody>
      </p:sp>
      <p:sp>
        <p:nvSpPr>
          <p:cNvPr id="5123" name="Rectangle 3"/>
          <p:cNvSpPr>
            <a:spLocks noGrp="1" noChangeArrowheads="1"/>
          </p:cNvSpPr>
          <p:nvPr>
            <p:ph type="body" idx="1"/>
          </p:nvPr>
        </p:nvSpPr>
        <p:spPr>
          <a:xfrm>
            <a:off x="1447800" y="1295400"/>
            <a:ext cx="7162800" cy="4800600"/>
          </a:xfrm>
        </p:spPr>
        <p:txBody>
          <a:bodyPr/>
          <a:lstStyle/>
          <a:p>
            <a:pPr eaLnBrk="1" hangingPunct="1">
              <a:lnSpc>
                <a:spcPct val="90000"/>
              </a:lnSpc>
            </a:pPr>
            <a:r>
              <a:rPr lang="en-US" altLang="en-US" sz="2800" dirty="0" smtClean="0"/>
              <a:t>The simplest kind of irony.</a:t>
            </a:r>
          </a:p>
          <a:p>
            <a:pPr eaLnBrk="1" hangingPunct="1">
              <a:lnSpc>
                <a:spcPct val="90000"/>
              </a:lnSpc>
            </a:pPr>
            <a:r>
              <a:rPr lang="en-US" altLang="en-US" sz="2800" dirty="0" smtClean="0"/>
              <a:t>You use it everyday when you say one thing and really mean another.</a:t>
            </a:r>
          </a:p>
          <a:p>
            <a:pPr eaLnBrk="1" hangingPunct="1">
              <a:lnSpc>
                <a:spcPct val="90000"/>
              </a:lnSpc>
            </a:pPr>
            <a:r>
              <a:rPr lang="en-US" altLang="en-US" sz="2800" dirty="0" smtClean="0"/>
              <a:t>It is often similar to a sarcastic response.</a:t>
            </a:r>
          </a:p>
          <a:p>
            <a:pPr eaLnBrk="1" hangingPunct="1">
              <a:lnSpc>
                <a:spcPct val="90000"/>
              </a:lnSpc>
            </a:pPr>
            <a:r>
              <a:rPr lang="en-US" altLang="en-US" sz="2800" dirty="0" smtClean="0"/>
              <a:t>Examples:</a:t>
            </a:r>
          </a:p>
          <a:p>
            <a:pPr lvl="1" eaLnBrk="1" hangingPunct="1">
              <a:lnSpc>
                <a:spcPct val="90000"/>
              </a:lnSpc>
            </a:pPr>
            <a:r>
              <a:rPr lang="en-US" altLang="en-US" dirty="0" smtClean="0"/>
              <a:t>When you appear to be sick and someone asks you if you’re okay. You say </a:t>
            </a:r>
            <a:r>
              <a:rPr lang="en-US" altLang="en-US" i="1" dirty="0" smtClean="0"/>
              <a:t>“Of</a:t>
            </a:r>
            <a:r>
              <a:rPr lang="en-US" altLang="en-US" dirty="0" smtClean="0"/>
              <a:t> </a:t>
            </a:r>
            <a:r>
              <a:rPr lang="en-US" altLang="en-US" i="1" dirty="0" smtClean="0"/>
              <a:t>course!”</a:t>
            </a:r>
            <a:r>
              <a:rPr lang="en-US" altLang="en-US" dirty="0" smtClean="0"/>
              <a:t> But in the meantime you are vomiting and fainting.</a:t>
            </a:r>
          </a:p>
          <a:p>
            <a:pPr lvl="1" eaLnBrk="1" hangingPunct="1">
              <a:lnSpc>
                <a:spcPct val="90000"/>
              </a:lnSpc>
            </a:pPr>
            <a:r>
              <a:rPr lang="en-US" altLang="en-US" dirty="0" smtClean="0"/>
              <a:t>Your boyfriend shows up in ripped up jeans and a stained t-shirt. With a smirk, you say, "Oh! I see you dressed up for our date. We must be going to a posh restaurant."</a:t>
            </a:r>
          </a:p>
          <a:p>
            <a:pPr eaLnBrk="1" hangingPunct="1">
              <a:lnSpc>
                <a:spcPct val="90000"/>
              </a:lnSpc>
            </a:pPr>
            <a:r>
              <a:rPr lang="en-US" altLang="en-US" dirty="0" smtClean="0">
                <a:hlinkClick r:id="rId2"/>
              </a:rPr>
              <a:t>http://www.youtube.com/watch?v=PUadZ6ALU0M</a:t>
            </a:r>
            <a:endParaRPr lang="en-US" altLang="en-US" dirty="0" smtClean="0"/>
          </a:p>
        </p:txBody>
      </p:sp>
    </p:spTree>
    <p:extLst>
      <p:ext uri="{BB962C8B-B14F-4D97-AF65-F5344CB8AC3E}">
        <p14:creationId xmlns:p14="http://schemas.microsoft.com/office/powerpoint/2010/main" val="2853682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left)">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left)">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left)">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wipe(left)">
                                      <p:cBhvr>
                                        <p:cTn id="27" dur="500"/>
                                        <p:tgtEl>
                                          <p:spTgt spid="5123">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123">
                                            <p:txEl>
                                              <p:pRg st="4" end="4"/>
                                            </p:txEl>
                                          </p:spTgt>
                                        </p:tgtEl>
                                        <p:attrNameLst>
                                          <p:attrName>style.visibility</p:attrName>
                                        </p:attrNameLst>
                                      </p:cBhvr>
                                      <p:to>
                                        <p:strVal val="visible"/>
                                      </p:to>
                                    </p:set>
                                    <p:animEffect transition="in" filter="wipe(left)">
                                      <p:cBhvr>
                                        <p:cTn id="30" dur="500"/>
                                        <p:tgtEl>
                                          <p:spTgt spid="5123">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Effect transition="in" filter="wipe(left)">
                                      <p:cBhvr>
                                        <p:cTn id="33" dur="500"/>
                                        <p:tgtEl>
                                          <p:spTgt spid="512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123">
                                            <p:txEl>
                                              <p:pRg st="6" end="6"/>
                                            </p:txEl>
                                          </p:spTgt>
                                        </p:tgtEl>
                                        <p:attrNameLst>
                                          <p:attrName>style.visibility</p:attrName>
                                        </p:attrNameLst>
                                      </p:cBhvr>
                                      <p:to>
                                        <p:strVal val="visible"/>
                                      </p:to>
                                    </p:set>
                                    <p:animEffect transition="in" filter="wipe(left)">
                                      <p:cBhvr>
                                        <p:cTn id="38"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36</TotalTime>
  <Words>1170</Words>
  <Application>Microsoft Office PowerPoint</Application>
  <PresentationFormat>On-screen Show (4:3)</PresentationFormat>
  <Paragraphs>141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Elemental</vt:lpstr>
      <vt:lpstr>Fiction  Notes 2</vt:lpstr>
      <vt:lpstr>The Purpose of Suspense </vt:lpstr>
      <vt:lpstr>Using Suspense</vt:lpstr>
      <vt:lpstr>The Role of Humor</vt:lpstr>
      <vt:lpstr>Types of Humor</vt:lpstr>
      <vt:lpstr>What is Irony?</vt:lpstr>
      <vt:lpstr>The Big Picture</vt:lpstr>
      <vt:lpstr>Three Types of Irony</vt:lpstr>
      <vt:lpstr>Verbal Irony</vt:lpstr>
      <vt:lpstr>Situational Irony</vt:lpstr>
      <vt:lpstr>Dramatic Irony</vt:lpstr>
      <vt:lpstr>Dramatic Irony continued…</vt:lpstr>
      <vt:lpstr>PowerPoint Presentation</vt:lpstr>
      <vt:lpstr>Written Tone</vt:lpstr>
      <vt:lpstr>DESCRIBING TONE</vt:lpstr>
      <vt:lpstr>TONE Adjectives</vt:lpstr>
      <vt:lpstr>PowerPoint Presentation</vt:lpstr>
      <vt:lpstr>DESCRIBING MOOD</vt:lpstr>
      <vt:lpstr>Mood</vt:lpstr>
      <vt:lpstr>What is the mood of this picture?</vt:lpstr>
      <vt:lpstr>PowerPoint Presentation</vt:lpstr>
      <vt:lpstr>PowerPoint Presentation</vt:lpstr>
      <vt:lpstr>PowerPoint Presentation</vt:lpstr>
      <vt:lpstr>DIFFERENCE BETWEEN TONE AND MOOD</vt:lpstr>
      <vt:lpstr>Connotation vs. Denotation</vt:lpstr>
      <vt:lpstr>FINISH VS. TERMINATE</vt:lpstr>
      <vt:lpstr>Analogy </vt:lpstr>
    </vt:vector>
  </TitlesOfParts>
  <Company>Madison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Fiction  Notes 2</dc:title>
  <dc:creator>Watson, Jimmi L</dc:creator>
  <cp:lastModifiedBy>Watson, Jimmi L</cp:lastModifiedBy>
  <cp:revision>4</cp:revision>
  <dcterms:created xsi:type="dcterms:W3CDTF">2015-09-15T19:17:14Z</dcterms:created>
  <dcterms:modified xsi:type="dcterms:W3CDTF">2015-09-15T19:53:58Z</dcterms:modified>
</cp:coreProperties>
</file>