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58" r:id="rId8"/>
    <p:sldId id="263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5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0154-4152-4259-B6B4-CBEF99947C14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E912-620A-4E24-85F2-09FC0FB3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Holocaust Infographic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3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9525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Hitler</a:t>
            </a:r>
          </a:p>
          <a:p>
            <a:r>
              <a:rPr lang="en-US" dirty="0" smtClean="0"/>
              <a:t>Hitler Youth</a:t>
            </a:r>
          </a:p>
          <a:p>
            <a:r>
              <a:rPr lang="en-US" dirty="0" smtClean="0"/>
              <a:t>Concentration/Death Camps</a:t>
            </a:r>
          </a:p>
          <a:p>
            <a:r>
              <a:rPr lang="en-US" dirty="0" smtClean="0"/>
              <a:t>Ghettos</a:t>
            </a:r>
          </a:p>
          <a:p>
            <a:r>
              <a:rPr lang="en-US" dirty="0" smtClean="0"/>
              <a:t>Resistance</a:t>
            </a:r>
          </a:p>
          <a:p>
            <a:r>
              <a:rPr lang="en-US" dirty="0" smtClean="0"/>
              <a:t>War Crime Trials</a:t>
            </a:r>
          </a:p>
          <a:p>
            <a:r>
              <a:rPr lang="en-US" dirty="0" smtClean="0"/>
              <a:t>Nuremburg Laws</a:t>
            </a:r>
          </a:p>
          <a:p>
            <a:r>
              <a:rPr lang="en-US" dirty="0" smtClean="0"/>
              <a:t>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759525"/>
            <a:ext cx="495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Oskar Schindler</a:t>
            </a:r>
          </a:p>
          <a:p>
            <a:r>
              <a:rPr lang="en-US" dirty="0" smtClean="0"/>
              <a:t>Dwight Eisenhower</a:t>
            </a:r>
          </a:p>
          <a:p>
            <a:r>
              <a:rPr lang="en-US" dirty="0" smtClean="0"/>
              <a:t>Winston Churchill</a:t>
            </a:r>
          </a:p>
          <a:p>
            <a:r>
              <a:rPr lang="en-US" dirty="0" smtClean="0"/>
              <a:t>Nazi Propaganda</a:t>
            </a:r>
          </a:p>
          <a:p>
            <a:r>
              <a:rPr lang="en-US" dirty="0" smtClean="0"/>
              <a:t>Underground</a:t>
            </a:r>
          </a:p>
          <a:p>
            <a:r>
              <a:rPr lang="en-US" dirty="0" err="1" smtClean="0"/>
              <a:t>Kindertransport</a:t>
            </a:r>
            <a:endParaRPr lang="en-US" dirty="0" smtClean="0"/>
          </a:p>
          <a:p>
            <a:r>
              <a:rPr lang="en-US" dirty="0" smtClean="0"/>
              <a:t>Hiroshima/Nagasaki Bombing</a:t>
            </a:r>
          </a:p>
          <a:p>
            <a:r>
              <a:rPr lang="en-US" dirty="0" smtClean="0"/>
              <a:t>Pearl Harbor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756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www.ushmm.org</a:t>
            </a:r>
            <a:r>
              <a:rPr lang="en-US" u="sng" dirty="0" smtClean="0"/>
              <a:t>/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www.jewishvirtuallibrary.org</a:t>
            </a:r>
            <a:r>
              <a:rPr lang="en-US" u="sng" dirty="0" smtClean="0"/>
              <a:t>/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/>
              <a:t>remember.org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http://</a:t>
            </a:r>
            <a:r>
              <a:rPr lang="en-US" u="sng" dirty="0" smtClean="0"/>
              <a:t>fcit.usf.edu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7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Infographic?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Infographics are a visual representation of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use pictures and charts to present information to an audience.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Your Assignment: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an infographic representing information from a topic relating to The Holocaust or WWII.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 sure that you answer the following questions:</a:t>
            </a:r>
          </a:p>
          <a:p>
            <a:r>
              <a:rPr lang="en-US" dirty="0" smtClean="0"/>
              <a:t>Does </a:t>
            </a:r>
            <a:r>
              <a:rPr lang="en-US" dirty="0"/>
              <a:t>it have a main idea or thesis?</a:t>
            </a:r>
          </a:p>
          <a:p>
            <a:r>
              <a:rPr lang="en-US" dirty="0" smtClean="0"/>
              <a:t>Does </a:t>
            </a:r>
            <a:r>
              <a:rPr lang="en-US" dirty="0"/>
              <a:t>the data support the main idea?</a:t>
            </a:r>
          </a:p>
          <a:p>
            <a:r>
              <a:rPr lang="en-US" dirty="0" smtClean="0"/>
              <a:t>Do </a:t>
            </a:r>
            <a:r>
              <a:rPr lang="en-US" dirty="0"/>
              <a:t>the graphics enhance and support the data?</a:t>
            </a:r>
          </a:p>
          <a:p>
            <a:r>
              <a:rPr lang="en-US" dirty="0" smtClean="0"/>
              <a:t>Does </a:t>
            </a:r>
            <a:r>
              <a:rPr lang="en-US" dirty="0"/>
              <a:t>the layout and design have a purpose; did you organize the graphics and text to communicate your ideas effectively?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791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Your infographic must contain: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title</a:t>
            </a:r>
          </a:p>
          <a:p>
            <a:r>
              <a:rPr lang="en-US" dirty="0" smtClean="0"/>
              <a:t>An overview of your topic</a:t>
            </a:r>
          </a:p>
          <a:p>
            <a:r>
              <a:rPr lang="en-US" dirty="0" smtClean="0"/>
              <a:t>At least </a:t>
            </a:r>
            <a:r>
              <a:rPr lang="en-US" dirty="0" smtClean="0"/>
              <a:t>1 graph/chart</a:t>
            </a:r>
            <a:endParaRPr lang="en-US" dirty="0" smtClean="0"/>
          </a:p>
          <a:p>
            <a:r>
              <a:rPr lang="en-US" dirty="0" smtClean="0"/>
              <a:t>At least </a:t>
            </a:r>
            <a:r>
              <a:rPr lang="en-US" dirty="0" smtClean="0"/>
              <a:t>3 </a:t>
            </a:r>
            <a:r>
              <a:rPr lang="en-US" dirty="0" smtClean="0"/>
              <a:t>pictures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facts/statistics about your topic</a:t>
            </a:r>
          </a:p>
          <a:p>
            <a:r>
              <a:rPr lang="en-US" dirty="0" smtClean="0"/>
              <a:t>It must be visually appealing</a:t>
            </a:r>
          </a:p>
          <a:p>
            <a:r>
              <a:rPr lang="en-US" dirty="0" smtClean="0"/>
              <a:t>You </a:t>
            </a:r>
            <a:r>
              <a:rPr lang="en-US" dirty="0"/>
              <a:t>must use words to promote an understanding of your topic (usually, for every photo or image you have - you should have a concise statement to help your audience understand it)</a:t>
            </a:r>
          </a:p>
          <a:p>
            <a:r>
              <a:rPr lang="en-US" dirty="0"/>
              <a:t>Do not plagiarize. It would be easy for you to find an infographic online and copy everything it says - do not do this! I will be checking this and I will find out. Not only will you get a zero on the project but we will have to have a serious conversation with Frontier’s administration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9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00036">
            <a:off x="-120017" y="102113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Websites</a:t>
            </a:r>
            <a:endParaRPr lang="en-US" sz="6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191000"/>
            <a:ext cx="8229600" cy="2514600"/>
          </a:xfrm>
        </p:spPr>
        <p:txBody>
          <a:bodyPr/>
          <a:lstStyle/>
          <a:p>
            <a:pPr fontAlgn="base"/>
            <a:r>
              <a:rPr lang="en-US" dirty="0"/>
              <a:t>http://piktochart.com</a:t>
            </a:r>
            <a:r>
              <a:rPr lang="en-US" dirty="0" smtClean="0"/>
              <a:t>/ </a:t>
            </a:r>
            <a:endParaRPr lang="en-US" dirty="0"/>
          </a:p>
          <a:p>
            <a:pPr fontAlgn="base"/>
            <a:r>
              <a:rPr lang="en-US" dirty="0"/>
              <a:t>https://venngage.com</a:t>
            </a:r>
            <a:r>
              <a:rPr lang="en-US" dirty="0" smtClean="0"/>
              <a:t>/ </a:t>
            </a:r>
            <a:endParaRPr lang="en-US" dirty="0"/>
          </a:p>
          <a:p>
            <a:pPr fontAlgn="base"/>
            <a:r>
              <a:rPr lang="en-US" dirty="0"/>
              <a:t>https://www.canva.com/create/infographics</a:t>
            </a:r>
            <a:r>
              <a:rPr lang="en-US" dirty="0" smtClean="0"/>
              <a:t>/</a:t>
            </a:r>
            <a:endParaRPr lang="en-US" dirty="0"/>
          </a:p>
          <a:p>
            <a:pPr fontAlgn="base"/>
            <a:r>
              <a:rPr lang="en-US" dirty="0"/>
              <a:t>http://www.easel.ly/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97" y="1451263"/>
            <a:ext cx="3527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7" y="2726748"/>
            <a:ext cx="3905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0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easel 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97" y="3886200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4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2"/>
          <a:stretch/>
        </p:blipFill>
        <p:spPr bwMode="auto">
          <a:xfrm>
            <a:off x="457200" y="76200"/>
            <a:ext cx="401659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9"/>
          <a:stretch/>
        </p:blipFill>
        <p:spPr bwMode="auto">
          <a:xfrm>
            <a:off x="5334000" y="129834"/>
            <a:ext cx="2971800" cy="6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86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5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9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282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Holocaust Infographic Project</vt:lpstr>
      <vt:lpstr>What is an Infographic?</vt:lpstr>
      <vt:lpstr>Your Assignment:</vt:lpstr>
      <vt:lpstr>Your infographic must contain:</vt:lpstr>
      <vt:lpstr>Websites</vt:lpstr>
      <vt:lpstr>PowerPoint Presentation</vt:lpstr>
      <vt:lpstr>PowerPoint Presentation</vt:lpstr>
      <vt:lpstr>PowerPoint Presentation</vt:lpstr>
      <vt:lpstr>PowerPoint Presentation</vt:lpstr>
      <vt:lpstr>Topic List</vt:lpstr>
      <vt:lpstr>Websites</vt:lpstr>
    </vt:vector>
  </TitlesOfParts>
  <Company>Madison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Infographic Project</dc:title>
  <dc:creator>Watson, Jimmi L</dc:creator>
  <cp:lastModifiedBy>Watson, Jimmi L</cp:lastModifiedBy>
  <cp:revision>11</cp:revision>
  <dcterms:created xsi:type="dcterms:W3CDTF">2017-03-06T14:36:39Z</dcterms:created>
  <dcterms:modified xsi:type="dcterms:W3CDTF">2017-03-07T13:56:57Z</dcterms:modified>
</cp:coreProperties>
</file>