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B50147-DD79-4EA2-836A-DF98B62F21AF}"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0EE5-5971-4692-B25F-7D46273C807A}"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50147-DD79-4EA2-836A-DF98B62F21AF}"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50147-DD79-4EA2-836A-DF98B62F21AF}"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B50147-DD79-4EA2-836A-DF98B62F21AF}"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B50147-DD79-4EA2-836A-DF98B62F21AF}"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70EE5-5971-4692-B25F-7D46273C807A}"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B50147-DD79-4EA2-836A-DF98B62F21AF}"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B50147-DD79-4EA2-836A-DF98B62F21AF}" type="datetimeFigureOut">
              <a:rPr lang="en-US" smtClean="0"/>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70EE5-5971-4692-B25F-7D46273C807A}"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B50147-DD79-4EA2-836A-DF98B62F21AF}" type="datetimeFigureOut">
              <a:rPr lang="en-US" smtClean="0"/>
              <a:t>11/24/2014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50147-DD79-4EA2-836A-DF98B62F21AF}" type="datetimeFigureOut">
              <a:rPr lang="en-US" smtClean="0"/>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50147-DD79-4EA2-836A-DF98B62F21AF}"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70EE5-5971-4692-B25F-7D46273C807A}"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B50147-DD79-4EA2-836A-DF98B62F21AF}"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70EE5-5971-4692-B25F-7D46273C80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4B50147-DD79-4EA2-836A-DF98B62F21AF}" type="datetimeFigureOut">
              <a:rPr lang="en-US" smtClean="0"/>
              <a:t>11/24/2014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6270EE5-5971-4692-B25F-7D46273C807A}"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267200"/>
            <a:ext cx="7543800" cy="1524000"/>
          </a:xfrm>
        </p:spPr>
        <p:txBody>
          <a:bodyPr>
            <a:noAutofit/>
          </a:bodyPr>
          <a:lstStyle/>
          <a:p>
            <a:pPr algn="ctr"/>
            <a:r>
              <a:rPr lang="en-US" b="1" dirty="0" smtClean="0"/>
              <a:t>How to Start a Story</a:t>
            </a:r>
            <a:endParaRPr lang="en-US" b="1" dirty="0"/>
          </a:p>
        </p:txBody>
      </p:sp>
    </p:spTree>
    <p:extLst>
      <p:ext uri="{BB962C8B-B14F-4D97-AF65-F5344CB8AC3E}">
        <p14:creationId xmlns:p14="http://schemas.microsoft.com/office/powerpoint/2010/main" val="373103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543800" cy="5410200"/>
          </a:xfrm>
        </p:spPr>
        <p:txBody>
          <a:bodyPr>
            <a:normAutofit/>
          </a:bodyPr>
          <a:lstStyle/>
          <a:p>
            <a:r>
              <a:rPr lang="en-US" dirty="0" smtClean="0"/>
              <a:t>True! – nervous – very dreadfully nervous I had been and am! But why will you say that I am mad?</a:t>
            </a:r>
          </a:p>
          <a:p>
            <a:pPr marL="0" indent="0" algn="r">
              <a:buNone/>
            </a:pPr>
            <a:r>
              <a:rPr lang="en-US" dirty="0"/>
              <a:t>-</a:t>
            </a:r>
            <a:r>
              <a:rPr lang="en-US" dirty="0" smtClean="0"/>
              <a:t> Tell-Tale Heart</a:t>
            </a:r>
          </a:p>
          <a:p>
            <a:r>
              <a:rPr lang="en-US" dirty="0" smtClean="0"/>
              <a:t>In homeroom when Mr. </a:t>
            </a:r>
            <a:r>
              <a:rPr lang="en-US" dirty="0" err="1" smtClean="0"/>
              <a:t>Horswill</a:t>
            </a:r>
            <a:r>
              <a:rPr lang="en-US" dirty="0" smtClean="0"/>
              <a:t> handed out the permission slip for the Spring Fling, the all school dance, I almost didn’t take one.</a:t>
            </a:r>
          </a:p>
          <a:p>
            <a:pPr marL="0" indent="0" algn="r">
              <a:buNone/>
            </a:pPr>
            <a:r>
              <a:rPr lang="en-US" dirty="0" smtClean="0"/>
              <a:t>- My Favorite Chaperone</a:t>
            </a:r>
          </a:p>
          <a:p>
            <a:r>
              <a:rPr lang="en-US" dirty="0" smtClean="0"/>
              <a:t>Tom’s energy did not last.</a:t>
            </a:r>
          </a:p>
          <a:p>
            <a:pPr marL="0" indent="0" algn="r">
              <a:buNone/>
            </a:pPr>
            <a:r>
              <a:rPr lang="en-US" dirty="0" smtClean="0"/>
              <a:t>-</a:t>
            </a:r>
            <a:r>
              <a:rPr lang="en-US" i="1" dirty="0" smtClean="0"/>
              <a:t>from</a:t>
            </a:r>
            <a:r>
              <a:rPr lang="en-US" dirty="0" smtClean="0"/>
              <a:t> The Adventures of Tom Sawyer</a:t>
            </a:r>
          </a:p>
          <a:p>
            <a:r>
              <a:rPr lang="en-US" dirty="0" smtClean="0"/>
              <a:t>Without, the night was cold and wet, but in the small parlor of Laburnum Villa the blinds were drawn and the fire burned brightly</a:t>
            </a:r>
          </a:p>
          <a:p>
            <a:pPr marL="0" indent="0" algn="r">
              <a:buNone/>
            </a:pPr>
            <a:r>
              <a:rPr lang="en-US" dirty="0" smtClean="0"/>
              <a:t>- The Monkey’s Paw</a:t>
            </a:r>
            <a:endParaRPr lang="en-US" dirty="0"/>
          </a:p>
        </p:txBody>
      </p:sp>
    </p:spTree>
    <p:extLst>
      <p:ext uri="{BB962C8B-B14F-4D97-AF65-F5344CB8AC3E}">
        <p14:creationId xmlns:p14="http://schemas.microsoft.com/office/powerpoint/2010/main" val="11773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24400"/>
            <a:ext cx="7543800" cy="1600200"/>
          </a:xfrm>
        </p:spPr>
        <p:txBody>
          <a:bodyPr/>
          <a:lstStyle/>
          <a:p>
            <a:pPr algn="ctr"/>
            <a:r>
              <a:rPr lang="en-US" b="1" dirty="0"/>
              <a:t>Build </a:t>
            </a:r>
            <a:r>
              <a:rPr lang="en-US" b="1" dirty="0"/>
              <a:t>M</a:t>
            </a:r>
            <a:r>
              <a:rPr lang="en-US" b="1" dirty="0" smtClean="0"/>
              <a:t>omentum</a:t>
            </a:r>
            <a:endParaRPr lang="en-US" dirty="0"/>
          </a:p>
        </p:txBody>
      </p:sp>
      <p:sp>
        <p:nvSpPr>
          <p:cNvPr id="3" name="Content Placeholder 2"/>
          <p:cNvSpPr>
            <a:spLocks noGrp="1"/>
          </p:cNvSpPr>
          <p:nvPr>
            <p:ph idx="1"/>
          </p:nvPr>
        </p:nvSpPr>
        <p:spPr>
          <a:xfrm>
            <a:off x="0" y="304800"/>
            <a:ext cx="9144000" cy="5257800"/>
          </a:xfrm>
        </p:spPr>
        <p:txBody>
          <a:bodyPr>
            <a:normAutofit fontScale="85000" lnSpcReduction="10000"/>
          </a:bodyPr>
          <a:lstStyle/>
          <a:p>
            <a:r>
              <a:rPr lang="en-US" dirty="0"/>
              <a:t>The first cardinal rule of opening lines is that they should possess most of the individual craft elements that make up the story as a whole. An opening line should have a distinctive voice, a point of view, a rudimentary plot and some hint of characterization. By the end of the first paragraph, we should also know the setting and </a:t>
            </a:r>
            <a:r>
              <a:rPr lang="en-US" dirty="0" smtClean="0"/>
              <a:t>conflict.</a:t>
            </a:r>
            <a:endParaRPr lang="en-US" dirty="0"/>
          </a:p>
          <a:p>
            <a:r>
              <a:rPr lang="en-US" dirty="0"/>
              <a:t>This need not lead to elaborate or complex openings. Simplicity will suffice. For example, the opening sentence of Flannery O’Connor’s “A Good Man Is Hard to Find” tells the reader: “The grandmother didn’t want to go to Florida.” Already, we have a distinctive voice—somewhat distant, possibly ironic—referring to </a:t>
            </a:r>
            <a:r>
              <a:rPr lang="en-US" i="1" dirty="0"/>
              <a:t>the</a:t>
            </a:r>
            <a:r>
              <a:rPr lang="en-US" dirty="0"/>
              <a:t> grandmother with a definite article. We have a basic plot: conflict over a journey. And we have a sense of characterization: a stubborn or determined elderly woman. Although we do not know the precise setting, we can rule out Plato’s Athens, Italy </a:t>
            </a:r>
            <a:r>
              <a:rPr lang="en-US" dirty="0" smtClean="0"/>
              <a:t> </a:t>
            </a:r>
            <a:r>
              <a:rPr lang="en-US" dirty="0"/>
              <a:t>and countless others. All of that in eight words. Yet what matters most is that we have direction—that O’Connor’s opening is not static.</a:t>
            </a:r>
          </a:p>
          <a:p>
            <a:r>
              <a:rPr lang="en-US" dirty="0"/>
              <a:t>Immediately, we face a series of potential questions: </a:t>
            </a:r>
            <a:r>
              <a:rPr lang="en-US" i="1" dirty="0"/>
              <a:t>Why</a:t>
            </a:r>
            <a:r>
              <a:rPr lang="en-US" dirty="0"/>
              <a:t> didn’t the grandmother want to go to Florida? Where else, if anywhere, </a:t>
            </a:r>
            <a:r>
              <a:rPr lang="en-US" i="1" dirty="0"/>
              <a:t>did</a:t>
            </a:r>
            <a:r>
              <a:rPr lang="en-US" dirty="0"/>
              <a:t> she wish to go? Who </a:t>
            </a:r>
            <a:r>
              <a:rPr lang="en-US" i="1" dirty="0"/>
              <a:t>did</a:t>
            </a:r>
            <a:r>
              <a:rPr lang="en-US" dirty="0"/>
              <a:t> want to go to Florida? A successful opening line raises multiple questions, but not an infinite number. In other words, it carries momentum.</a:t>
            </a:r>
          </a:p>
        </p:txBody>
      </p:sp>
    </p:spTree>
    <p:extLst>
      <p:ext uri="{BB962C8B-B14F-4D97-AF65-F5344CB8AC3E}">
        <p14:creationId xmlns:p14="http://schemas.microsoft.com/office/powerpoint/2010/main" val="2557085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0"/>
            <a:ext cx="8915400" cy="1600200"/>
          </a:xfrm>
        </p:spPr>
        <p:txBody>
          <a:bodyPr>
            <a:normAutofit fontScale="90000"/>
          </a:bodyPr>
          <a:lstStyle/>
          <a:p>
            <a:r>
              <a:rPr lang="en-US" b="1" dirty="0"/>
              <a:t>Resist the urge to start too early</a:t>
            </a:r>
            <a:endParaRPr lang="en-US" dirty="0"/>
          </a:p>
        </p:txBody>
      </p:sp>
      <p:sp>
        <p:nvSpPr>
          <p:cNvPr id="3" name="Content Placeholder 2"/>
          <p:cNvSpPr>
            <a:spLocks noGrp="1"/>
          </p:cNvSpPr>
          <p:nvPr>
            <p:ph idx="1"/>
          </p:nvPr>
        </p:nvSpPr>
        <p:spPr/>
        <p:txBody>
          <a:bodyPr>
            <a:normAutofit fontScale="92500" lnSpcReduction="10000"/>
          </a:bodyPr>
          <a:lstStyle/>
          <a:p>
            <a:r>
              <a:rPr lang="en-US" dirty="0"/>
              <a:t>You might be tempted to begin your narrative before the action actually starts, such as when a character wakes up to what will eventually be a challenging or dramatic day. But unless you’re rewriting </a:t>
            </a:r>
            <a:r>
              <a:rPr lang="en-US" i="1" dirty="0"/>
              <a:t>Sleeping Beauty</a:t>
            </a:r>
            <a:r>
              <a:rPr lang="en-US" dirty="0"/>
              <a:t>, waking up is rarely challenging or dramatic. Often, when we start this way, it’s because we’re struggling to write our way into the narrative, rather than letting the story develop momentum of its own. Far better to begin at the first moment of large-scale conflict. If the protagonist’s early-morning rituals are essential to the story line, or merely entertaining, they can always be included in backstory or flashbacks—or later, when he wakes up for a second time.</a:t>
            </a:r>
          </a:p>
        </p:txBody>
      </p:sp>
    </p:spTree>
    <p:extLst>
      <p:ext uri="{BB962C8B-B14F-4D97-AF65-F5344CB8AC3E}">
        <p14:creationId xmlns:p14="http://schemas.microsoft.com/office/powerpoint/2010/main" val="224809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0"/>
            <a:ext cx="9144000" cy="1600200"/>
          </a:xfrm>
        </p:spPr>
        <p:txBody>
          <a:bodyPr>
            <a:normAutofit fontScale="90000"/>
          </a:bodyPr>
          <a:lstStyle/>
          <a:p>
            <a:pPr algn="ctr"/>
            <a:r>
              <a:rPr lang="en-US" b="1" dirty="0"/>
              <a:t>Remember that small hooks catch more fish than big ones</a:t>
            </a:r>
            <a:endParaRPr lang="en-US" dirty="0"/>
          </a:p>
        </p:txBody>
      </p:sp>
      <p:sp>
        <p:nvSpPr>
          <p:cNvPr id="3" name="Content Placeholder 2"/>
          <p:cNvSpPr>
            <a:spLocks noGrp="1"/>
          </p:cNvSpPr>
          <p:nvPr>
            <p:ph idx="1"/>
          </p:nvPr>
        </p:nvSpPr>
        <p:spPr/>
        <p:txBody>
          <a:bodyPr>
            <a:normAutofit fontScale="92500"/>
          </a:bodyPr>
          <a:lstStyle/>
          <a:p>
            <a:r>
              <a:rPr lang="en-US" dirty="0"/>
              <a:t>Many writers are taught that the more unusual or extreme their opening line, the more likely they are to “hook” the reader. But what we’re not taught is that such large hooks also have the power to easily disappoint readers if the subsequent narrative doesn’t measure up. If you begin writing at the most dramatic or tense moment in your story, you have nowhere to go but downhill. Similarly, if your hook is extremely strange or misleading, you might have trouble living up to its odd expectations. As a fishing buddy of mine explains, the trick is to use the smallest hook possible to make a catch—and then to pull like crazy in the opposite direction.</a:t>
            </a:r>
          </a:p>
        </p:txBody>
      </p:sp>
    </p:spTree>
    <p:extLst>
      <p:ext uri="{BB962C8B-B14F-4D97-AF65-F5344CB8AC3E}">
        <p14:creationId xmlns:p14="http://schemas.microsoft.com/office/powerpoint/2010/main" val="304830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0"/>
            <a:ext cx="9144000" cy="1600200"/>
          </a:xfrm>
        </p:spPr>
        <p:txBody>
          <a:bodyPr>
            <a:normAutofit fontScale="90000"/>
          </a:bodyPr>
          <a:lstStyle/>
          <a:p>
            <a:r>
              <a:rPr lang="en-US" b="1" dirty="0"/>
              <a:t>Avoid getting ahead of your reader</a:t>
            </a:r>
            <a:endParaRPr lang="en-US" dirty="0"/>
          </a:p>
        </p:txBody>
      </p:sp>
      <p:sp>
        <p:nvSpPr>
          <p:cNvPr id="3" name="Content Placeholder 2"/>
          <p:cNvSpPr>
            <a:spLocks noGrp="1"/>
          </p:cNvSpPr>
          <p:nvPr>
            <p:ph idx="1"/>
          </p:nvPr>
        </p:nvSpPr>
        <p:spPr/>
        <p:txBody>
          <a:bodyPr>
            <a:normAutofit lnSpcReduction="10000"/>
          </a:bodyPr>
          <a:lstStyle/>
          <a:p>
            <a:r>
              <a:rPr lang="en-US" dirty="0"/>
              <a:t>One of the easiest pitfalls in starting a story is to begin with an opening line that is confusing upon first reading, but that makes perfect sense once the reader learns additional information later in the story. The problem is that few readers, if confused, will ever make it that far. This is not to say that you can’t include information in your opening that acquires </a:t>
            </a:r>
            <a:r>
              <a:rPr lang="en-US" i="1" dirty="0"/>
              <a:t>additional</a:t>
            </a:r>
            <a:r>
              <a:rPr lang="en-US" dirty="0"/>
              <a:t> meaning once the reader learns more. That technique is often a highly rewarding tool. But the opening should make sense on both levels—with </a:t>
            </a:r>
            <a:r>
              <a:rPr lang="en-US" i="1" dirty="0"/>
              <a:t>and</a:t>
            </a:r>
            <a:r>
              <a:rPr lang="en-US" dirty="0"/>
              <a:t> without knowledge the reader will acquire later.</a:t>
            </a:r>
          </a:p>
        </p:txBody>
      </p:sp>
    </p:spTree>
    <p:extLst>
      <p:ext uri="{BB962C8B-B14F-4D97-AF65-F5344CB8AC3E}">
        <p14:creationId xmlns:p14="http://schemas.microsoft.com/office/powerpoint/2010/main" val="987676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848600" cy="1600200"/>
          </a:xfrm>
        </p:spPr>
        <p:txBody>
          <a:bodyPr>
            <a:normAutofit/>
          </a:bodyPr>
          <a:lstStyle/>
          <a:p>
            <a:r>
              <a:rPr lang="en-US" b="1" dirty="0"/>
              <a:t>Start with a minor mystery</a:t>
            </a:r>
            <a:endParaRPr lang="en-US" dirty="0"/>
          </a:p>
        </p:txBody>
      </p:sp>
      <p:sp>
        <p:nvSpPr>
          <p:cNvPr id="3" name="Content Placeholder 2"/>
          <p:cNvSpPr>
            <a:spLocks noGrp="1"/>
          </p:cNvSpPr>
          <p:nvPr>
            <p:ph idx="1"/>
          </p:nvPr>
        </p:nvSpPr>
        <p:spPr/>
        <p:txBody>
          <a:bodyPr/>
          <a:lstStyle/>
          <a:p>
            <a:r>
              <a:rPr lang="en-US" dirty="0"/>
              <a:t>While you don’t want to confuse your readers, presenting them with a puzzle can be highly effective—particularly if the narrator is also puzzled. This has the instant effect of making the reader and narrator partners in crime. An unanswered question can even encompass an entire novel, as when David Copperfield asks, “Whether I shall turn out to be the hero of my own life, or whether that station will be held by anybody else, these pages must show.”</a:t>
            </a:r>
          </a:p>
        </p:txBody>
      </p:sp>
    </p:spTree>
    <p:extLst>
      <p:ext uri="{BB962C8B-B14F-4D97-AF65-F5344CB8AC3E}">
        <p14:creationId xmlns:p14="http://schemas.microsoft.com/office/powerpoint/2010/main" val="3956749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Keep talk to a minimum</a:t>
            </a:r>
            <a:endParaRPr lang="en-US" dirty="0"/>
          </a:p>
        </p:txBody>
      </p:sp>
      <p:sp>
        <p:nvSpPr>
          <p:cNvPr id="3" name="Content Placeholder 2"/>
          <p:cNvSpPr>
            <a:spLocks noGrp="1"/>
          </p:cNvSpPr>
          <p:nvPr>
            <p:ph idx="1"/>
          </p:nvPr>
        </p:nvSpPr>
        <p:spPr/>
        <p:txBody>
          <a:bodyPr/>
          <a:lstStyle/>
          <a:p>
            <a:r>
              <a:rPr lang="en-US" dirty="0"/>
              <a:t>If you feel compelled to begin a story with dialogue, keep in mind that you’re thrusting your readers directly </a:t>
            </a:r>
            <a:r>
              <a:rPr lang="en-US" dirty="0" smtClean="0"/>
              <a:t>into confusion </a:t>
            </a:r>
            <a:r>
              <a:rPr lang="en-US" dirty="0"/>
              <a:t>in which it’s easy to lose them. One possible way around this is to begin with a single line of dialogue and then to draw back and to offer additional context before proceeding with the rest of the conversation—a rare instance in which starting close up and then providing a panorama sometimes works. But long sequences of dialogue at the outset of a story usually prove difficult to follow.</a:t>
            </a:r>
          </a:p>
        </p:txBody>
      </p:sp>
    </p:spTree>
    <p:extLst>
      <p:ext uri="{BB962C8B-B14F-4D97-AF65-F5344CB8AC3E}">
        <p14:creationId xmlns:p14="http://schemas.microsoft.com/office/powerpoint/2010/main" val="224037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0"/>
            <a:ext cx="9144000" cy="1600200"/>
          </a:xfrm>
        </p:spPr>
        <p:txBody>
          <a:bodyPr>
            <a:normAutofit fontScale="90000"/>
          </a:bodyPr>
          <a:lstStyle/>
          <a:p>
            <a:pPr algn="ctr"/>
            <a:r>
              <a:rPr lang="en-US" b="1" dirty="0"/>
              <a:t>When in doubt, test several options</a:t>
            </a:r>
            <a:endParaRPr lang="en-US" dirty="0"/>
          </a:p>
        </p:txBody>
      </p:sp>
      <p:sp>
        <p:nvSpPr>
          <p:cNvPr id="3" name="Content Placeholder 2"/>
          <p:cNvSpPr>
            <a:spLocks noGrp="1"/>
          </p:cNvSpPr>
          <p:nvPr>
            <p:ph idx="1"/>
          </p:nvPr>
        </p:nvSpPr>
        <p:spPr/>
        <p:txBody>
          <a:bodyPr/>
          <a:lstStyle/>
          <a:p>
            <a:r>
              <a:rPr lang="en-US" dirty="0"/>
              <a:t>Writers are often advised to make a short list of titles and try them out on friends and family. Try doing the same with opening sentences. An opening line, like a title, sometimes seems truly perfect—until you come up with several even better choices.</a:t>
            </a:r>
          </a:p>
        </p:txBody>
      </p:sp>
    </p:spTree>
    <p:extLst>
      <p:ext uri="{BB962C8B-B14F-4D97-AF65-F5344CB8AC3E}">
        <p14:creationId xmlns:p14="http://schemas.microsoft.com/office/powerpoint/2010/main" val="3691189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0"/>
            <a:ext cx="9144000" cy="1600200"/>
          </a:xfrm>
        </p:spPr>
        <p:txBody>
          <a:bodyPr>
            <a:normAutofit fontScale="90000"/>
          </a:bodyPr>
          <a:lstStyle/>
          <a:p>
            <a:pPr algn="ctr"/>
            <a:r>
              <a:rPr lang="en-US" b="1" dirty="0"/>
              <a:t>Revisit the beginning once you reach the end</a:t>
            </a:r>
            <a:endParaRPr lang="en-US" dirty="0"/>
          </a:p>
        </p:txBody>
      </p:sp>
      <p:sp>
        <p:nvSpPr>
          <p:cNvPr id="3" name="Content Placeholder 2"/>
          <p:cNvSpPr>
            <a:spLocks noGrp="1"/>
          </p:cNvSpPr>
          <p:nvPr>
            <p:ph idx="1"/>
          </p:nvPr>
        </p:nvSpPr>
        <p:spPr/>
        <p:txBody>
          <a:bodyPr/>
          <a:lstStyle/>
          <a:p>
            <a:r>
              <a:rPr lang="en-US" dirty="0"/>
              <a:t>Sometimes a story evolves so significantly during the writing process that an opening line, no matter how brilliant, no longer applies to the story that follows. The only way to know this is to reconsider the opening sentence, like the title, once the final draft of the story is complete. Often a new opening is called for. That doesn’t mean your first opening needs to be scrapped entirely; instead, file it away for use in a future project.</a:t>
            </a:r>
          </a:p>
        </p:txBody>
      </p:sp>
    </p:spTree>
    <p:extLst>
      <p:ext uri="{BB962C8B-B14F-4D97-AF65-F5344CB8AC3E}">
        <p14:creationId xmlns:p14="http://schemas.microsoft.com/office/powerpoint/2010/main" val="9266211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16</TotalTime>
  <Words>1097</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How to Start a Story</vt:lpstr>
      <vt:lpstr>Build Momentum</vt:lpstr>
      <vt:lpstr>Resist the urge to start too early</vt:lpstr>
      <vt:lpstr>Remember that small hooks catch more fish than big ones</vt:lpstr>
      <vt:lpstr>Avoid getting ahead of your reader</vt:lpstr>
      <vt:lpstr>Start with a minor mystery</vt:lpstr>
      <vt:lpstr>Keep talk to a minimum</vt:lpstr>
      <vt:lpstr>When in doubt, test several options</vt:lpstr>
      <vt:lpstr>Revisit the beginning once you reach the end</vt:lpstr>
      <vt:lpstr>PowerPoint Presentation</vt:lpstr>
    </vt:vector>
  </TitlesOfParts>
  <Company>Madison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Start a Story</dc:title>
  <dc:creator>Watson, Jimmi L</dc:creator>
  <cp:lastModifiedBy>Watson, Jimmi L</cp:lastModifiedBy>
  <cp:revision>2</cp:revision>
  <dcterms:created xsi:type="dcterms:W3CDTF">2014-11-24T13:06:37Z</dcterms:created>
  <dcterms:modified xsi:type="dcterms:W3CDTF">2014-11-24T13:23:17Z</dcterms:modified>
</cp:coreProperties>
</file>