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17DF70-1B2F-41AC-B19C-16466E9DE21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E4FB18-8D36-479D-A8D8-C24BABD020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565367" y="47244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Rules for </a:t>
            </a:r>
            <a:br>
              <a:rPr lang="en-US" dirty="0" smtClean="0"/>
            </a:br>
            <a:r>
              <a:rPr lang="en-US" dirty="0" smtClean="0"/>
              <a:t>Writing Dialogue</a:t>
            </a:r>
            <a:endParaRPr lang="en-US" dirty="0"/>
          </a:p>
        </p:txBody>
      </p:sp>
      <p:pic>
        <p:nvPicPr>
          <p:cNvPr id="1026" name="Picture 2" descr="C:\Users\watsonjl\AppData\Local\Microsoft\Windows\Temporary Internet Files\Content.IE5\FGLAKTPG\MC90039099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0857"/>
            <a:ext cx="6451567" cy="600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28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85800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Use </a:t>
            </a:r>
            <a:r>
              <a:rPr lang="en-US" sz="4800" dirty="0"/>
              <a:t>quotation marks around the words which the character says: 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/>
              <a:t>“It’s sure cold out here</a:t>
            </a:r>
            <a:r>
              <a:rPr lang="en-US" sz="4800" dirty="0" smtClean="0"/>
              <a:t>,”  </a:t>
            </a:r>
            <a:r>
              <a:rPr lang="en-US" sz="4800" dirty="0"/>
              <a:t>Mark said. </a:t>
            </a:r>
          </a:p>
        </p:txBody>
      </p:sp>
    </p:spTree>
    <p:extLst>
      <p:ext uri="{BB962C8B-B14F-4D97-AF65-F5344CB8AC3E}">
        <p14:creationId xmlns:p14="http://schemas.microsoft.com/office/powerpoint/2010/main" val="379635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91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dirty="0"/>
              <a:t>. Begin a new paragraph each time a different person speaks – this can help to cut down on the number of dialogue tags required.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“</a:t>
            </a:r>
            <a:r>
              <a:rPr lang="en-US" sz="3200" dirty="0"/>
              <a:t>Did you say your prayers tonight</a:t>
            </a:r>
            <a:r>
              <a:rPr lang="en-US" sz="3200" dirty="0" smtClean="0"/>
              <a:t>?” </a:t>
            </a:r>
            <a:endParaRPr lang="en-US" sz="3200" dirty="0"/>
          </a:p>
          <a:p>
            <a:r>
              <a:rPr lang="en-US" sz="3200" dirty="0" smtClean="0"/>
              <a:t>	“</a:t>
            </a:r>
            <a:r>
              <a:rPr lang="en-US" sz="3200" dirty="0"/>
              <a:t>I meant to, but I got to </a:t>
            </a:r>
            <a:r>
              <a:rPr lang="en-US" sz="3200" dirty="0" smtClean="0"/>
              <a:t>thinking about things, </a:t>
            </a:r>
            <a:r>
              <a:rPr lang="en-US" sz="3200" dirty="0"/>
              <a:t>and </a:t>
            </a:r>
            <a:r>
              <a:rPr lang="en-US" sz="3200" dirty="0" smtClean="0"/>
              <a:t>–” </a:t>
            </a:r>
            <a:endParaRPr lang="en-US" sz="3200" dirty="0"/>
          </a:p>
          <a:p>
            <a:r>
              <a:rPr lang="en-US" sz="3200" dirty="0" smtClean="0"/>
              <a:t>	“</a:t>
            </a:r>
            <a:r>
              <a:rPr lang="en-US" sz="3200" dirty="0"/>
              <a:t>Oh, we are lost beyond all help! How could you neglect such a thing at such a time as this?”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 Remember to indent the beginning of each dialogue paragraph, just as you would in any other type of writing. </a:t>
            </a:r>
          </a:p>
        </p:txBody>
      </p:sp>
    </p:spTree>
    <p:extLst>
      <p:ext uri="{BB962C8B-B14F-4D97-AF65-F5344CB8AC3E}">
        <p14:creationId xmlns:p14="http://schemas.microsoft.com/office/powerpoint/2010/main" val="188571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3</a:t>
            </a:r>
            <a:r>
              <a:rPr lang="en-US" sz="4000" dirty="0"/>
              <a:t>. Only the exact words of a person are in quotation marks. 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Also</a:t>
            </a:r>
            <a:r>
              <a:rPr lang="en-US" sz="4000" dirty="0"/>
              <a:t>, when splitting a quotation with a dialogue tag, do not capitalize words which do not begin new sentences.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/>
              <a:t>“I really don’t know,” he said, “whether she loves me or not.” </a:t>
            </a:r>
          </a:p>
        </p:txBody>
      </p:sp>
    </p:spTree>
    <p:extLst>
      <p:ext uri="{BB962C8B-B14F-4D97-AF65-F5344CB8AC3E}">
        <p14:creationId xmlns:p14="http://schemas.microsoft.com/office/powerpoint/2010/main" val="226985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534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sz="4000" dirty="0"/>
              <a:t>4. When several sentences are quoted together to form a paragraph, put just one set of quotation marks around the whole quotation. (except for dialogue tags). </a:t>
            </a:r>
          </a:p>
        </p:txBody>
      </p:sp>
    </p:spTree>
    <p:extLst>
      <p:ext uri="{BB962C8B-B14F-4D97-AF65-F5344CB8AC3E}">
        <p14:creationId xmlns:p14="http://schemas.microsoft.com/office/powerpoint/2010/main" val="5257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4" y="1717595"/>
            <a:ext cx="8610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4000" dirty="0"/>
              <a:t> </a:t>
            </a:r>
          </a:p>
          <a:p>
            <a:r>
              <a:rPr lang="en-US" sz="4000" dirty="0"/>
              <a:t>5. Periods and commas are always placed inside the quotation marks. </a:t>
            </a:r>
          </a:p>
        </p:txBody>
      </p:sp>
    </p:spTree>
    <p:extLst>
      <p:ext uri="{BB962C8B-B14F-4D97-AF65-F5344CB8AC3E}">
        <p14:creationId xmlns:p14="http://schemas.microsoft.com/office/powerpoint/2010/main" val="189529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91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6</a:t>
            </a:r>
            <a:r>
              <a:rPr lang="en-US" sz="3600" dirty="0"/>
              <a:t>. An exclamation point (!) or a question mark (?) is placed inside the quotation marks when it punctuates a quotation, but outside the quotation when it punctuates the main sentence.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She looked at me and asked, “Are you alright?” (? punctuates the quote) </a:t>
            </a:r>
          </a:p>
          <a:p>
            <a:endParaRPr lang="en-US" sz="3600" smtClean="0"/>
          </a:p>
          <a:p>
            <a:r>
              <a:rPr lang="en-US" sz="3600" smtClean="0"/>
              <a:t>Did </a:t>
            </a:r>
            <a:r>
              <a:rPr lang="en-US" sz="3600" dirty="0"/>
              <a:t>the teacher really say, “Finish this today”? (? punctuates the main sentence) </a:t>
            </a:r>
          </a:p>
        </p:txBody>
      </p:sp>
    </p:spTree>
    <p:extLst>
      <p:ext uri="{BB962C8B-B14F-4D97-AF65-F5344CB8AC3E}">
        <p14:creationId xmlns:p14="http://schemas.microsoft.com/office/powerpoint/2010/main" val="1148627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218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Rules for  Writing Dialogue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 Writing Dialogue</dc:title>
  <dc:creator>Watson, Jimmi L</dc:creator>
  <cp:lastModifiedBy>Watson, Jimmi L</cp:lastModifiedBy>
  <cp:revision>1</cp:revision>
  <dcterms:created xsi:type="dcterms:W3CDTF">2014-12-03T13:07:01Z</dcterms:created>
  <dcterms:modified xsi:type="dcterms:W3CDTF">2014-12-03T13:15:58Z</dcterms:modified>
</cp:coreProperties>
</file>