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B9CBEFC-C44B-4CA6-ACA9-FFFC49DB9F0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0D6FD1-EC1E-4995-A9F8-E37F69B699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 Pp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Picking 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Choose </a:t>
            </a:r>
            <a:r>
              <a:rPr lang="en-US" sz="3200" dirty="0"/>
              <a:t>a short story between 8-20 pp. in </a:t>
            </a:r>
            <a:r>
              <a:rPr lang="en-US" sz="3200" dirty="0" smtClean="0"/>
              <a:t>length.</a:t>
            </a:r>
            <a:endParaRPr lang="en-US" sz="3200" dirty="0"/>
          </a:p>
          <a:p>
            <a:pPr marL="651510" indent="-514350">
              <a:buFont typeface="+mj-lt"/>
              <a:buAutoNum type="arabicPeriod"/>
            </a:pP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I </a:t>
            </a:r>
            <a:r>
              <a:rPr lang="en-US" sz="3200" dirty="0"/>
              <a:t>must approve your short story. </a:t>
            </a:r>
            <a:r>
              <a:rPr lang="en-US" sz="3200" dirty="0" smtClean="0"/>
              <a:t>You </a:t>
            </a:r>
            <a:r>
              <a:rPr lang="en-US" sz="3200" dirty="0"/>
              <a:t>may not choose a story you have read in this class. You may not choose a story that I can be reasonably assured you have read for another </a:t>
            </a:r>
            <a:r>
              <a:rPr lang="en-US" sz="3200" dirty="0" smtClean="0"/>
              <a:t>class.</a:t>
            </a:r>
            <a:endParaRPr lang="en-US" sz="3200" dirty="0"/>
          </a:p>
          <a:p>
            <a:pPr marL="651510" indent="-514350">
              <a:buFont typeface="+mj-lt"/>
              <a:buAutoNum type="arabicPeriod"/>
            </a:pP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You </a:t>
            </a:r>
            <a:r>
              <a:rPr lang="en-US" sz="3200" dirty="0"/>
              <a:t>must turn in a copy of the story.</a:t>
            </a:r>
          </a:p>
        </p:txBody>
      </p:sp>
    </p:spTree>
    <p:extLst>
      <p:ext uri="{BB962C8B-B14F-4D97-AF65-F5344CB8AC3E}">
        <p14:creationId xmlns:p14="http://schemas.microsoft.com/office/powerpoint/2010/main" val="7405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Required Slides</a:t>
            </a:r>
          </a:p>
          <a:p>
            <a:endParaRPr lang="en-US" dirty="0"/>
          </a:p>
          <a:p>
            <a:r>
              <a:rPr lang="en-US" dirty="0" smtClean="0"/>
              <a:t>Title Slide</a:t>
            </a:r>
          </a:p>
          <a:p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slide must have approximately one paragraph on the author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slide must have a list of the author’s works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must have a five slide summary of major events in the story.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must have 2 slides of </a:t>
            </a:r>
            <a:r>
              <a:rPr lang="en-US" b="1" dirty="0"/>
              <a:t>analysis</a:t>
            </a:r>
            <a:r>
              <a:rPr lang="en-US" dirty="0"/>
              <a:t>: pick elements of literature and analyze how it contributes to the story’s theme or the author’s purpose</a:t>
            </a:r>
            <a:r>
              <a:rPr lang="en-US" dirty="0" smtClean="0"/>
              <a:t>. Use your notes!!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must have a slide that gives a paragraph review of the short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792163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DO NOT SUMMARIZE TEXT!!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771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47084" y="152400"/>
            <a:ext cx="9614115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“Hot in here’…’Hot, </a:t>
            </a:r>
            <a:r>
              <a:rPr lang="en-US" sz="3200" b="1" dirty="0" smtClean="0"/>
              <a:t>no—guilty conscience</a:t>
            </a:r>
            <a:r>
              <a:rPr lang="en-US" sz="3200" b="1" dirty="0" smtClean="0"/>
              <a:t>.”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phrase shows</a:t>
            </a:r>
            <a:r>
              <a:rPr lang="en-US" dirty="0" smtClean="0"/>
              <a:t>_________________________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phrase shows </a:t>
            </a:r>
            <a:r>
              <a:rPr lang="en-US" i="1" dirty="0" smtClean="0"/>
              <a:t>that Tom is feeling guilty about not going to the movies with his wife.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phrase shows </a:t>
            </a:r>
            <a:r>
              <a:rPr lang="en-US" i="1" dirty="0" smtClean="0"/>
              <a:t>that Tom loves his wife. He is already feeling that he shouldn’t be placing his work above her.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1600200"/>
            <a:ext cx="3198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Summary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9361" y="3642102"/>
            <a:ext cx="2841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Analysis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27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5917</TotalTime>
  <Words>217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Short Story Pp Project</vt:lpstr>
      <vt:lpstr>Picking a Story</vt:lpstr>
      <vt:lpstr>Requirements</vt:lpstr>
      <vt:lpstr>Requirements</vt:lpstr>
      <vt:lpstr>PowerPoint Presentation</vt:lpstr>
      <vt:lpstr>“Hot in here’…’Hot, no—guilty conscience.”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Pp Project</dc:title>
  <dc:creator>Watson, Jimmi L</dc:creator>
  <cp:lastModifiedBy>Watson, Jimmi L</cp:lastModifiedBy>
  <cp:revision>5</cp:revision>
  <dcterms:created xsi:type="dcterms:W3CDTF">2015-08-26T14:07:37Z</dcterms:created>
  <dcterms:modified xsi:type="dcterms:W3CDTF">2015-09-01T16:30:49Z</dcterms:modified>
</cp:coreProperties>
</file>