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E9C15A-1277-4DC2-A267-EF413AE5E1D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B17A84-DDB0-496E-A6A8-052D46B371F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Your thesis is the main idea of your paper.</a:t>
            </a:r>
          </a:p>
          <a:p>
            <a:r>
              <a:rPr lang="en-US" sz="2800" dirty="0" smtClean="0"/>
              <a:t>It’s only 1 sentence.</a:t>
            </a:r>
          </a:p>
          <a:p>
            <a:r>
              <a:rPr lang="en-US" sz="2800" dirty="0" smtClean="0"/>
              <a:t>It is the argument, angle, or perspective you will need to support/prove with facts throughout your paper.</a:t>
            </a:r>
          </a:p>
          <a:p>
            <a:r>
              <a:rPr lang="en-US" sz="2800" dirty="0" smtClean="0"/>
              <a:t>Is ALWAYS the last or next to last sentence in the first paragraph of your paper.</a:t>
            </a:r>
          </a:p>
          <a:p>
            <a:r>
              <a:rPr lang="en-US" sz="2800" dirty="0" smtClean="0"/>
              <a:t>Your reader should know exactly what your paper is about by reading ONLY your thesis.</a:t>
            </a:r>
          </a:p>
          <a:p>
            <a:r>
              <a:rPr lang="en-US" sz="2800" dirty="0" smtClean="0"/>
              <a:t>It is NOT an indisputable fact (the earth is round) OR a personal opinion (country music is crap).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16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Your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4194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While Researching look for the following: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Interesting contrasts/comparisons or patterns in information.</a:t>
            </a:r>
          </a:p>
          <a:p>
            <a:r>
              <a:rPr lang="en-US" dirty="0" smtClean="0"/>
              <a:t>Something that surprises you about your topic.</a:t>
            </a:r>
          </a:p>
          <a:p>
            <a:r>
              <a:rPr lang="en-US" dirty="0" smtClean="0"/>
              <a:t>Anything that makes you wonder why?</a:t>
            </a:r>
          </a:p>
          <a:p>
            <a:r>
              <a:rPr lang="en-US" dirty="0" smtClean="0"/>
              <a:t>Something you immediate agree or disagree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991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Topic: </a:t>
            </a:r>
          </a:p>
          <a:p>
            <a:pPr marL="0" indent="0">
              <a:buNone/>
            </a:pPr>
            <a:r>
              <a:rPr lang="en-US" dirty="0" smtClean="0"/>
              <a:t>      Television Violence and Children</a:t>
            </a:r>
          </a:p>
          <a:p>
            <a:pPr marL="0" indent="0">
              <a:buNone/>
            </a:pPr>
            <a:r>
              <a:rPr lang="en-US" dirty="0" smtClean="0"/>
              <a:t>Initial Question: </a:t>
            </a:r>
          </a:p>
          <a:p>
            <a:pPr marL="0" indent="0">
              <a:buNone/>
            </a:pPr>
            <a:r>
              <a:rPr lang="en-US" dirty="0" smtClean="0"/>
              <a:t>      What are the effects of television violence on children?</a:t>
            </a:r>
          </a:p>
          <a:p>
            <a:pPr marL="0" indent="0">
              <a:buNone/>
            </a:pPr>
            <a:r>
              <a:rPr lang="en-US" dirty="0" smtClean="0"/>
              <a:t>Revision </a:t>
            </a:r>
            <a:r>
              <a:rPr lang="en-US" dirty="0"/>
              <a:t>A</a:t>
            </a:r>
            <a:r>
              <a:rPr lang="en-US" dirty="0" smtClean="0"/>
              <a:t>fter Research: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Violence on television increases aggressive behavior in	preschool children.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***Remember, this is a </a:t>
            </a:r>
            <a:r>
              <a:rPr lang="en-US" i="1" dirty="0" smtClean="0"/>
              <a:t>working</a:t>
            </a:r>
            <a:r>
              <a:rPr lang="en-US" dirty="0"/>
              <a:t> </a:t>
            </a:r>
            <a:r>
              <a:rPr lang="en-US" dirty="0" smtClean="0"/>
              <a:t>thesis. You may revise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should use clear, strong language.</a:t>
            </a:r>
          </a:p>
          <a:p>
            <a:r>
              <a:rPr lang="en-US" dirty="0" smtClean="0"/>
              <a:t>The reader should know what your entire paper is about just by reading your thesis.</a:t>
            </a:r>
          </a:p>
          <a:p>
            <a:r>
              <a:rPr lang="en-US" dirty="0" smtClean="0"/>
              <a:t>Use specific language: NOT </a:t>
            </a:r>
            <a:r>
              <a:rPr lang="en-US" i="1" dirty="0" smtClean="0"/>
              <a:t>“</a:t>
            </a:r>
            <a:r>
              <a:rPr lang="en-US" i="1" dirty="0"/>
              <a:t>s</a:t>
            </a:r>
            <a:r>
              <a:rPr lang="en-US" i="1" dirty="0" smtClean="0"/>
              <a:t>ome people say,” “most people think,” “experts believe,” “usually,” “sometimes,” </a:t>
            </a:r>
            <a:r>
              <a:rPr lang="en-US" dirty="0" smtClean="0"/>
              <a:t>or</a:t>
            </a:r>
            <a:r>
              <a:rPr lang="en-US" i="1" dirty="0" smtClean="0"/>
              <a:t> “at least.”</a:t>
            </a:r>
          </a:p>
          <a:p>
            <a:r>
              <a:rPr lang="en-US" dirty="0" smtClean="0"/>
              <a:t>It will NEVER be a question and ALWAYS a complete sentence.</a:t>
            </a:r>
          </a:p>
          <a:p>
            <a:r>
              <a:rPr lang="en-US" dirty="0" smtClean="0"/>
              <a:t>It will mention the problem and your 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thesis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For the writer:</a:t>
            </a:r>
          </a:p>
          <a:p>
            <a:r>
              <a:rPr lang="en-US" dirty="0" smtClean="0"/>
              <a:t>Serves as a planning tool</a:t>
            </a:r>
          </a:p>
          <a:p>
            <a:r>
              <a:rPr lang="en-US" dirty="0" smtClean="0"/>
              <a:t>Helps the writer determine the paper’s focus</a:t>
            </a:r>
          </a:p>
          <a:p>
            <a:r>
              <a:rPr lang="en-US" dirty="0" smtClean="0"/>
              <a:t>Becomes a reference point for all topic sentences</a:t>
            </a:r>
          </a:p>
          <a:p>
            <a:r>
              <a:rPr lang="en-US" dirty="0" smtClean="0"/>
              <a:t>Anticipates questions about the topic</a:t>
            </a:r>
          </a:p>
          <a:p>
            <a:pPr marL="0" indent="0">
              <a:buNone/>
            </a:pPr>
            <a:r>
              <a:rPr lang="en-US" u="sng" dirty="0" smtClean="0"/>
              <a:t>For the reader:</a:t>
            </a:r>
          </a:p>
          <a:p>
            <a:r>
              <a:rPr lang="en-US" dirty="0" smtClean="0"/>
              <a:t>Serves as a map to follow through the paper</a:t>
            </a:r>
          </a:p>
          <a:p>
            <a:r>
              <a:rPr lang="en-US" dirty="0" smtClean="0"/>
              <a:t>Keeps the reader focused</a:t>
            </a:r>
          </a:p>
          <a:p>
            <a:r>
              <a:rPr lang="en-US" dirty="0" smtClean="0"/>
              <a:t>Engages the reader</a:t>
            </a:r>
          </a:p>
          <a:p>
            <a:r>
              <a:rPr lang="en-US" dirty="0" smtClean="0"/>
              <a:t>Offers enough detail to grasp the readers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503920" cy="5257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Alexander Hamilton was a great leader because he assured the financial security of the United States.</a:t>
            </a:r>
          </a:p>
          <a:p>
            <a:r>
              <a:rPr lang="en-US" sz="2600" dirty="0" smtClean="0"/>
              <a:t>George Washington was called the Father of our country because without him, the colonists would have lost.</a:t>
            </a:r>
          </a:p>
          <a:p>
            <a:r>
              <a:rPr lang="en-US" sz="2600" dirty="0" smtClean="0"/>
              <a:t>The Revolution and the new republic would have torn itself apart with political rivalries.</a:t>
            </a:r>
          </a:p>
          <a:p>
            <a:r>
              <a:rPr lang="en-US" sz="2600" dirty="0" smtClean="0"/>
              <a:t>Mark Twain’s childhood experiences on the Mississippi River inspired him to write </a:t>
            </a:r>
            <a:r>
              <a:rPr lang="en-US" sz="2600" i="1" dirty="0" smtClean="0"/>
              <a:t>Huckleberry Finn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In fighting for the New Deal, Roosevelt showed the same characteristic he showed in </a:t>
            </a:r>
            <a:r>
              <a:rPr lang="en-US" sz="2600" dirty="0"/>
              <a:t>f</a:t>
            </a:r>
            <a:r>
              <a:rPr lang="en-US" sz="2600" dirty="0" smtClean="0"/>
              <a:t>ighting his disability: determination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your </a:t>
            </a:r>
            <a:r>
              <a:rPr lang="en-US" smtClean="0"/>
              <a:t>thesis </a:t>
            </a:r>
            <a:r>
              <a:rPr lang="en-US" smtClean="0"/>
              <a:t>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403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Thesis Statements</vt:lpstr>
      <vt:lpstr>The Basics</vt:lpstr>
      <vt:lpstr>Brainstorming Your Thesis</vt:lpstr>
      <vt:lpstr>Example</vt:lpstr>
      <vt:lpstr>Keep in Mind</vt:lpstr>
      <vt:lpstr>What does a thesis do?</vt:lpstr>
      <vt:lpstr>Examples</vt:lpstr>
      <vt:lpstr>Helpful Tips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Statements</dc:title>
  <dc:creator>Watson, Jimmi L</dc:creator>
  <cp:lastModifiedBy>Watson, Jimmi L</cp:lastModifiedBy>
  <cp:revision>7</cp:revision>
  <dcterms:created xsi:type="dcterms:W3CDTF">2016-01-07T19:28:51Z</dcterms:created>
  <dcterms:modified xsi:type="dcterms:W3CDTF">2016-01-12T14:05:28Z</dcterms:modified>
</cp:coreProperties>
</file>