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1493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7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485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8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1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9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2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5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6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4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4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Vietnam Research Project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With teacher approval, you are going to select a topic.</a:t>
            </a:r>
          </a:p>
          <a:p>
            <a:r>
              <a:rPr lang="en-US" altLang="en-US" sz="2800" dirty="0" smtClean="0"/>
              <a:t>Your project may describe a place, event, trend, community, or individual from the time period of the Vietnam War.</a:t>
            </a:r>
          </a:p>
          <a:p>
            <a:r>
              <a:rPr lang="en-US" altLang="en-US" sz="2800" dirty="0" smtClean="0"/>
              <a:t>This time period includes the 1960’s and 1970’s. </a:t>
            </a:r>
          </a:p>
          <a:p>
            <a:r>
              <a:rPr lang="en-US" altLang="en-US" sz="2800" dirty="0" smtClean="0"/>
              <a:t>The presentation </a:t>
            </a:r>
            <a:r>
              <a:rPr lang="en-US" altLang="en-US" sz="2800" smtClean="0"/>
              <a:t>should </a:t>
            </a:r>
            <a:r>
              <a:rPr lang="en-US" altLang="en-US" sz="2800" smtClean="0"/>
              <a:t>provide </a:t>
            </a:r>
            <a:r>
              <a:rPr lang="en-US" altLang="en-US" sz="2800" dirty="0" smtClean="0"/>
              <a:t>facts, examples, and other details about your topic from the past.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86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</a:t>
            </a:r>
            <a:r>
              <a:rPr lang="en-US" sz="2800" b="1" u="sng" dirty="0" smtClean="0"/>
              <a:t>MUST</a:t>
            </a:r>
            <a:r>
              <a:rPr lang="en-US" sz="2800" dirty="0" smtClean="0"/>
              <a:t> use Google Slides.  It’s Google’s version of a PowerPoint.</a:t>
            </a:r>
          </a:p>
          <a:p>
            <a:r>
              <a:rPr lang="en-US" sz="2800" dirty="0" smtClean="0"/>
              <a:t>You’re presentation </a:t>
            </a:r>
            <a:r>
              <a:rPr lang="en-US" sz="2800" b="1" u="sng" dirty="0" smtClean="0"/>
              <a:t>MUST</a:t>
            </a:r>
            <a:r>
              <a:rPr lang="en-US" sz="2800" dirty="0" smtClean="0"/>
              <a:t> be at least five slides, but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more than eleven with your works cited page.</a:t>
            </a:r>
          </a:p>
          <a:p>
            <a:r>
              <a:rPr lang="en-US" sz="2800" dirty="0" smtClean="0"/>
              <a:t>Your presentation </a:t>
            </a:r>
            <a:r>
              <a:rPr lang="en-US" sz="2800" b="1" u="sng" dirty="0" smtClean="0"/>
              <a:t>MUST</a:t>
            </a:r>
            <a:r>
              <a:rPr lang="en-US" sz="2800" dirty="0" smtClean="0"/>
              <a:t> follow MLA Style format.</a:t>
            </a:r>
          </a:p>
          <a:p>
            <a:r>
              <a:rPr lang="en-US" sz="2800" dirty="0" smtClean="0"/>
              <a:t>If you include video, the clip </a:t>
            </a:r>
            <a:r>
              <a:rPr lang="en-US" sz="2800" b="1" u="sng" dirty="0" smtClean="0"/>
              <a:t>MUST</a:t>
            </a:r>
            <a:r>
              <a:rPr lang="en-US" sz="2800" dirty="0" smtClean="0"/>
              <a:t> be less than 2 minutes.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" y="4572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smtClean="0"/>
              <a:t>Vietnam Research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85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Your presentation </a:t>
            </a:r>
            <a:r>
              <a:rPr lang="en-US" sz="2800" b="1" u="sng" dirty="0"/>
              <a:t>MUST</a:t>
            </a:r>
            <a:r>
              <a:rPr lang="en-US" sz="2800" dirty="0"/>
              <a:t> include one personal account</a:t>
            </a:r>
            <a:r>
              <a:rPr lang="en-US" sz="2800" dirty="0" smtClean="0"/>
              <a:t>.  </a:t>
            </a:r>
            <a:endParaRPr lang="en-US" sz="2800" dirty="0"/>
          </a:p>
          <a:p>
            <a:r>
              <a:rPr lang="en-US" sz="2800" dirty="0" smtClean="0"/>
              <a:t>Your presentation </a:t>
            </a:r>
            <a:r>
              <a:rPr lang="en-US" sz="2800" b="1" u="sng" dirty="0" smtClean="0"/>
              <a:t>MUST</a:t>
            </a:r>
            <a:r>
              <a:rPr lang="en-US" sz="2800" dirty="0" smtClean="0"/>
              <a:t> answer the following questions:</a:t>
            </a:r>
          </a:p>
          <a:p>
            <a:r>
              <a:rPr lang="en-US" sz="2800" dirty="0" smtClean="0"/>
              <a:t>What impact, if any, did your topic have on history?  Including any lasting effects on society.</a:t>
            </a:r>
          </a:p>
          <a:p>
            <a:r>
              <a:rPr lang="en-US" sz="2800" dirty="0" smtClean="0"/>
              <a:t>How does your topic relate to the Vietnam War?</a:t>
            </a:r>
          </a:p>
          <a:p>
            <a:r>
              <a:rPr lang="en-US" sz="2800" dirty="0" smtClean="0"/>
              <a:t>Describe the longevity of your topic.  For example, is it still relevant and/or around today?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Vietnam Research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73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8077199" cy="3581400"/>
          </a:xfrm>
        </p:spPr>
        <p:txBody>
          <a:bodyPr/>
          <a:lstStyle/>
          <a:p>
            <a:pPr lvl="0">
              <a:buClr>
                <a:srgbClr val="A53010"/>
              </a:buClr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You are responsible for creating 3 research questions before you begin.</a:t>
            </a:r>
          </a:p>
          <a:p>
            <a:pPr>
              <a:buClr>
                <a:srgbClr val="A53010"/>
              </a:buClr>
            </a:pPr>
            <a:r>
              <a:rPr lang="en-US" sz="2800" dirty="0"/>
              <a:t>Your presentation </a:t>
            </a:r>
            <a:r>
              <a:rPr lang="en-US" sz="2800" b="1" u="sng" dirty="0"/>
              <a:t>MUST</a:t>
            </a:r>
            <a:r>
              <a:rPr lang="en-US" sz="2800" dirty="0"/>
              <a:t> </a:t>
            </a:r>
            <a:r>
              <a:rPr lang="en-US" sz="2800" dirty="0" smtClean="0"/>
              <a:t>answer each of the research questions you create.</a:t>
            </a:r>
          </a:p>
          <a:p>
            <a:pPr>
              <a:buClr>
                <a:srgbClr val="A53010"/>
              </a:buClr>
            </a:pPr>
            <a:r>
              <a:rPr lang="en-US" sz="2800" dirty="0" smtClean="0"/>
              <a:t>As well as each of the teacher created questions.  </a:t>
            </a:r>
            <a:endParaRPr lang="en-US" sz="2800" dirty="0"/>
          </a:p>
          <a:p>
            <a:pPr lvl="0">
              <a:buClr>
                <a:srgbClr val="A53010"/>
              </a:buClr>
            </a:pP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Vietnam Research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07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82296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are responsible for presenting your project to the entire class.</a:t>
            </a:r>
          </a:p>
          <a:p>
            <a:r>
              <a:rPr lang="en-US" sz="2800" dirty="0" smtClean="0"/>
              <a:t>In addition to the content of your project, you will be graded on both speaking and listening skills.</a:t>
            </a:r>
          </a:p>
          <a:p>
            <a:r>
              <a:rPr lang="en-US" sz="2800" dirty="0" smtClean="0"/>
              <a:t>You will have </a:t>
            </a:r>
            <a:r>
              <a:rPr lang="en-US" sz="2800" b="1" u="sng" dirty="0" smtClean="0"/>
              <a:t>EXACTLY</a:t>
            </a:r>
            <a:r>
              <a:rPr lang="en-US" sz="2800" dirty="0" smtClean="0"/>
              <a:t> five minutes to present.  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Vietnam Research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852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1908</TotalTime>
  <Words>272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Vietnam Research Project</vt:lpstr>
      <vt:lpstr>PowerPoint Presentation</vt:lpstr>
      <vt:lpstr>Vietnam Research Project</vt:lpstr>
      <vt:lpstr>Vietnam Research Project</vt:lpstr>
      <vt:lpstr>Vietnam Research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Myth?</dc:title>
  <dc:creator>isham, troy w</dc:creator>
  <cp:lastModifiedBy>Watson, Jimmi L</cp:lastModifiedBy>
  <cp:revision>18</cp:revision>
  <dcterms:created xsi:type="dcterms:W3CDTF">2006-08-16T00:00:00Z</dcterms:created>
  <dcterms:modified xsi:type="dcterms:W3CDTF">2016-12-07T14:59:38Z</dcterms:modified>
</cp:coreProperties>
</file>